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handoutMasterIdLst>
    <p:handoutMasterId r:id="rId33"/>
  </p:handoutMasterIdLst>
  <p:sldIdLst>
    <p:sldId id="274" r:id="rId2"/>
    <p:sldId id="313" r:id="rId3"/>
    <p:sldId id="317" r:id="rId4"/>
    <p:sldId id="276" r:id="rId5"/>
    <p:sldId id="278" r:id="rId6"/>
    <p:sldId id="277" r:id="rId7"/>
    <p:sldId id="318" r:id="rId8"/>
    <p:sldId id="300" r:id="rId9"/>
    <p:sldId id="301" r:id="rId10"/>
    <p:sldId id="305" r:id="rId11"/>
    <p:sldId id="314" r:id="rId12"/>
    <p:sldId id="306" r:id="rId13"/>
    <p:sldId id="304" r:id="rId14"/>
    <p:sldId id="308" r:id="rId15"/>
    <p:sldId id="309" r:id="rId16"/>
    <p:sldId id="316" r:id="rId17"/>
    <p:sldId id="310" r:id="rId18"/>
    <p:sldId id="315" r:id="rId19"/>
    <p:sldId id="311" r:id="rId20"/>
    <p:sldId id="319" r:id="rId21"/>
    <p:sldId id="257" r:id="rId22"/>
    <p:sldId id="258" r:id="rId23"/>
    <p:sldId id="259" r:id="rId24"/>
    <p:sldId id="261" r:id="rId25"/>
    <p:sldId id="263" r:id="rId26"/>
    <p:sldId id="264" r:id="rId27"/>
    <p:sldId id="265" r:id="rId28"/>
    <p:sldId id="266" r:id="rId29"/>
    <p:sldId id="267" r:id="rId30"/>
    <p:sldId id="273" r:id="rId31"/>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Calibri" panose="020F0502020204030204" pitchFamily="34" charset="0"/>
        <a:ea typeface="ヒラギノ角ゴ Pro W3" pitchFamily="126"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ヒラギノ角ゴ Pro W3" pitchFamily="126"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ヒラギノ角ゴ Pro W3" pitchFamily="126"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ヒラギノ角ゴ Pro W3" pitchFamily="126"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ヒラギノ角ゴ Pro W3" pitchFamily="126" charset="-128"/>
        <a:cs typeface="+mn-cs"/>
      </a:defRPr>
    </a:lvl5pPr>
    <a:lvl6pPr marL="2286000" algn="l" defTabSz="914400" rtl="0" eaLnBrk="1" latinLnBrk="0" hangingPunct="1">
      <a:defRPr kern="1200">
        <a:solidFill>
          <a:schemeClr val="tx1"/>
        </a:solidFill>
        <a:latin typeface="Calibri" panose="020F0502020204030204" pitchFamily="34" charset="0"/>
        <a:ea typeface="ヒラギノ角ゴ Pro W3" pitchFamily="126" charset="-128"/>
        <a:cs typeface="+mn-cs"/>
      </a:defRPr>
    </a:lvl6pPr>
    <a:lvl7pPr marL="2743200" algn="l" defTabSz="914400" rtl="0" eaLnBrk="1" latinLnBrk="0" hangingPunct="1">
      <a:defRPr kern="1200">
        <a:solidFill>
          <a:schemeClr val="tx1"/>
        </a:solidFill>
        <a:latin typeface="Calibri" panose="020F0502020204030204" pitchFamily="34" charset="0"/>
        <a:ea typeface="ヒラギノ角ゴ Pro W3" pitchFamily="126" charset="-128"/>
        <a:cs typeface="+mn-cs"/>
      </a:defRPr>
    </a:lvl7pPr>
    <a:lvl8pPr marL="3200400" algn="l" defTabSz="914400" rtl="0" eaLnBrk="1" latinLnBrk="0" hangingPunct="1">
      <a:defRPr kern="1200">
        <a:solidFill>
          <a:schemeClr val="tx1"/>
        </a:solidFill>
        <a:latin typeface="Calibri" panose="020F0502020204030204" pitchFamily="34" charset="0"/>
        <a:ea typeface="ヒラギノ角ゴ Pro W3" pitchFamily="126" charset="-128"/>
        <a:cs typeface="+mn-cs"/>
      </a:defRPr>
    </a:lvl8pPr>
    <a:lvl9pPr marL="3657600" algn="l" defTabSz="914400" rtl="0" eaLnBrk="1" latinLnBrk="0" hangingPunct="1">
      <a:defRPr kern="1200">
        <a:solidFill>
          <a:schemeClr val="tx1"/>
        </a:solidFill>
        <a:latin typeface="Calibri" panose="020F0502020204030204" pitchFamily="34" charset="0"/>
        <a:ea typeface="ヒラギノ角ゴ Pro W3" pitchFamily="126" charset="-128"/>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28" autoAdjust="0"/>
    <p:restoredTop sz="94495"/>
  </p:normalViewPr>
  <p:slideViewPr>
    <p:cSldViewPr snapToGrid="0">
      <p:cViewPr varScale="1">
        <p:scale>
          <a:sx n="107" d="100"/>
          <a:sy n="107" d="100"/>
        </p:scale>
        <p:origin x="712" y="160"/>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DF9EC7-38DF-6B4F-B4E7-A4F52E4760B2}" type="doc">
      <dgm:prSet loTypeId="urn:microsoft.com/office/officeart/2005/8/layout/venn1" loCatId="relationship" qsTypeId="urn:microsoft.com/office/officeart/2005/8/quickstyle/simple1" qsCatId="simple" csTypeId="urn:microsoft.com/office/officeart/2005/8/colors/accent1_2" csCatId="accent1" phldr="1"/>
      <dgm:spPr/>
    </dgm:pt>
    <dgm:pt modelId="{5D659A75-4702-F74D-A2D0-8D8483C00DAE}">
      <dgm:prSet phldrT="[Text]" custT="1"/>
      <dgm:spPr/>
      <dgm:t>
        <a:bodyPr/>
        <a:lstStyle/>
        <a:p>
          <a:r>
            <a:rPr lang="en-US" sz="2000" dirty="0"/>
            <a:t>IRB Review</a:t>
          </a:r>
        </a:p>
        <a:p>
          <a:r>
            <a:rPr lang="en-US" sz="2000" dirty="0"/>
            <a:t>HHS </a:t>
          </a:r>
          <a:r>
            <a:rPr lang="en-US" sz="2000" b="0" i="0" dirty="0"/>
            <a:t>45 CFR 46\ FDA 21 Part 56 </a:t>
          </a:r>
          <a:endParaRPr lang="en-US" sz="2000" dirty="0"/>
        </a:p>
      </dgm:t>
    </dgm:pt>
    <dgm:pt modelId="{8BEFABEA-423D-8942-90AE-541DC082B9E6}" type="parTrans" cxnId="{1BE59A68-F11C-8E4B-BC4B-4314CCB32194}">
      <dgm:prSet/>
      <dgm:spPr/>
      <dgm:t>
        <a:bodyPr/>
        <a:lstStyle/>
        <a:p>
          <a:endParaRPr lang="en-US"/>
        </a:p>
      </dgm:t>
    </dgm:pt>
    <dgm:pt modelId="{0CEC330B-6CC9-DB47-A583-EBBCE78A9915}" type="sibTrans" cxnId="{1BE59A68-F11C-8E4B-BC4B-4314CCB32194}">
      <dgm:prSet/>
      <dgm:spPr/>
      <dgm:t>
        <a:bodyPr/>
        <a:lstStyle/>
        <a:p>
          <a:endParaRPr lang="en-US"/>
        </a:p>
      </dgm:t>
    </dgm:pt>
    <dgm:pt modelId="{D248B786-7E47-914E-A647-2D011F5E6253}">
      <dgm:prSet phldrT="[Text]" custT="1"/>
      <dgm:spPr/>
      <dgm:t>
        <a:bodyPr/>
        <a:lstStyle/>
        <a:p>
          <a:r>
            <a:rPr lang="en-US" sz="2000" dirty="0"/>
            <a:t>Privacy Laws</a:t>
          </a:r>
        </a:p>
        <a:p>
          <a:r>
            <a:rPr lang="en-US" sz="2000" dirty="0"/>
            <a:t>HIPAA, FERPA and GDPR</a:t>
          </a:r>
        </a:p>
        <a:p>
          <a:endParaRPr lang="en-US" sz="4000" dirty="0"/>
        </a:p>
      </dgm:t>
    </dgm:pt>
    <dgm:pt modelId="{75E87136-5F0E-654C-A83F-7BD41270A00A}" type="parTrans" cxnId="{FA588429-DB5A-1B4E-9DB3-71ED9C6699C4}">
      <dgm:prSet/>
      <dgm:spPr/>
      <dgm:t>
        <a:bodyPr/>
        <a:lstStyle/>
        <a:p>
          <a:endParaRPr lang="en-US"/>
        </a:p>
      </dgm:t>
    </dgm:pt>
    <dgm:pt modelId="{C6F52B3B-065D-6D47-ACFA-72C6C8852E42}" type="sibTrans" cxnId="{FA588429-DB5A-1B4E-9DB3-71ED9C6699C4}">
      <dgm:prSet/>
      <dgm:spPr/>
      <dgm:t>
        <a:bodyPr/>
        <a:lstStyle/>
        <a:p>
          <a:endParaRPr lang="en-US"/>
        </a:p>
      </dgm:t>
    </dgm:pt>
    <dgm:pt modelId="{0E70ADC7-3C6B-6543-82EC-598859E262A3}" type="pres">
      <dgm:prSet presAssocID="{0EDF9EC7-38DF-6B4F-B4E7-A4F52E4760B2}" presName="compositeShape" presStyleCnt="0">
        <dgm:presLayoutVars>
          <dgm:chMax val="7"/>
          <dgm:dir/>
          <dgm:resizeHandles val="exact"/>
        </dgm:presLayoutVars>
      </dgm:prSet>
      <dgm:spPr/>
    </dgm:pt>
    <dgm:pt modelId="{03BD1379-1B35-C543-9578-029665463C5B}" type="pres">
      <dgm:prSet presAssocID="{5D659A75-4702-F74D-A2D0-8D8483C00DAE}" presName="circ1" presStyleLbl="vennNode1" presStyleIdx="0" presStyleCnt="2"/>
      <dgm:spPr/>
    </dgm:pt>
    <dgm:pt modelId="{855A3978-A241-AC45-B5D7-D9A94D9EA96F}" type="pres">
      <dgm:prSet presAssocID="{5D659A75-4702-F74D-A2D0-8D8483C00DAE}" presName="circ1Tx" presStyleLbl="revTx" presStyleIdx="0" presStyleCnt="0">
        <dgm:presLayoutVars>
          <dgm:chMax val="0"/>
          <dgm:chPref val="0"/>
          <dgm:bulletEnabled val="1"/>
        </dgm:presLayoutVars>
      </dgm:prSet>
      <dgm:spPr/>
    </dgm:pt>
    <dgm:pt modelId="{3C416060-27C6-CA43-AA11-FA12349A7B08}" type="pres">
      <dgm:prSet presAssocID="{D248B786-7E47-914E-A647-2D011F5E6253}" presName="circ2" presStyleLbl="vennNode1" presStyleIdx="1" presStyleCnt="2"/>
      <dgm:spPr/>
    </dgm:pt>
    <dgm:pt modelId="{BE5187AB-3BE9-DE4C-B144-F91E2944E320}" type="pres">
      <dgm:prSet presAssocID="{D248B786-7E47-914E-A647-2D011F5E6253}" presName="circ2Tx" presStyleLbl="revTx" presStyleIdx="0" presStyleCnt="0">
        <dgm:presLayoutVars>
          <dgm:chMax val="0"/>
          <dgm:chPref val="0"/>
          <dgm:bulletEnabled val="1"/>
        </dgm:presLayoutVars>
      </dgm:prSet>
      <dgm:spPr/>
    </dgm:pt>
  </dgm:ptLst>
  <dgm:cxnLst>
    <dgm:cxn modelId="{FA588429-DB5A-1B4E-9DB3-71ED9C6699C4}" srcId="{0EDF9EC7-38DF-6B4F-B4E7-A4F52E4760B2}" destId="{D248B786-7E47-914E-A647-2D011F5E6253}" srcOrd="1" destOrd="0" parTransId="{75E87136-5F0E-654C-A83F-7BD41270A00A}" sibTransId="{C6F52B3B-065D-6D47-ACFA-72C6C8852E42}"/>
    <dgm:cxn modelId="{6CA34145-68FB-D943-9603-A6F7E5D893CC}" type="presOf" srcId="{D248B786-7E47-914E-A647-2D011F5E6253}" destId="{3C416060-27C6-CA43-AA11-FA12349A7B08}" srcOrd="0" destOrd="0" presId="urn:microsoft.com/office/officeart/2005/8/layout/venn1"/>
    <dgm:cxn modelId="{12527956-B101-1D4F-B5FA-4B7D9DC9523D}" type="presOf" srcId="{5D659A75-4702-F74D-A2D0-8D8483C00DAE}" destId="{855A3978-A241-AC45-B5D7-D9A94D9EA96F}" srcOrd="1" destOrd="0" presId="urn:microsoft.com/office/officeart/2005/8/layout/venn1"/>
    <dgm:cxn modelId="{1BE59A68-F11C-8E4B-BC4B-4314CCB32194}" srcId="{0EDF9EC7-38DF-6B4F-B4E7-A4F52E4760B2}" destId="{5D659A75-4702-F74D-A2D0-8D8483C00DAE}" srcOrd="0" destOrd="0" parTransId="{8BEFABEA-423D-8942-90AE-541DC082B9E6}" sibTransId="{0CEC330B-6CC9-DB47-A583-EBBCE78A9915}"/>
    <dgm:cxn modelId="{ED70C380-9132-B24A-B3C0-2564F1C144E2}" type="presOf" srcId="{0EDF9EC7-38DF-6B4F-B4E7-A4F52E4760B2}" destId="{0E70ADC7-3C6B-6543-82EC-598859E262A3}" srcOrd="0" destOrd="0" presId="urn:microsoft.com/office/officeart/2005/8/layout/venn1"/>
    <dgm:cxn modelId="{4FEA8285-F218-A249-8A43-80ABAF9FA1A8}" type="presOf" srcId="{5D659A75-4702-F74D-A2D0-8D8483C00DAE}" destId="{03BD1379-1B35-C543-9578-029665463C5B}" srcOrd="0" destOrd="0" presId="urn:microsoft.com/office/officeart/2005/8/layout/venn1"/>
    <dgm:cxn modelId="{594FD88F-F1DD-634D-928B-E4BFE481DC4A}" type="presOf" srcId="{D248B786-7E47-914E-A647-2D011F5E6253}" destId="{BE5187AB-3BE9-DE4C-B144-F91E2944E320}" srcOrd="1" destOrd="0" presId="urn:microsoft.com/office/officeart/2005/8/layout/venn1"/>
    <dgm:cxn modelId="{34781689-0850-9D48-BEA1-98005AEF201B}" type="presParOf" srcId="{0E70ADC7-3C6B-6543-82EC-598859E262A3}" destId="{03BD1379-1B35-C543-9578-029665463C5B}" srcOrd="0" destOrd="0" presId="urn:microsoft.com/office/officeart/2005/8/layout/venn1"/>
    <dgm:cxn modelId="{4877EEE2-5513-FE44-BAD0-D7E05656D862}" type="presParOf" srcId="{0E70ADC7-3C6B-6543-82EC-598859E262A3}" destId="{855A3978-A241-AC45-B5D7-D9A94D9EA96F}" srcOrd="1" destOrd="0" presId="urn:microsoft.com/office/officeart/2005/8/layout/venn1"/>
    <dgm:cxn modelId="{639299AB-6672-1646-8A76-815E029AE042}" type="presParOf" srcId="{0E70ADC7-3C6B-6543-82EC-598859E262A3}" destId="{3C416060-27C6-CA43-AA11-FA12349A7B08}" srcOrd="2" destOrd="0" presId="urn:microsoft.com/office/officeart/2005/8/layout/venn1"/>
    <dgm:cxn modelId="{72FE3919-0637-3148-9528-7DDAF36C1859}" type="presParOf" srcId="{0E70ADC7-3C6B-6543-82EC-598859E262A3}" destId="{BE5187AB-3BE9-DE4C-B144-F91E2944E320}"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BD1379-1B35-C543-9578-029665463C5B}">
      <dsp:nvSpPr>
        <dsp:cNvPr id="0" name=""/>
        <dsp:cNvSpPr/>
      </dsp:nvSpPr>
      <dsp:spPr>
        <a:xfrm>
          <a:off x="1447067" y="12552"/>
          <a:ext cx="4589757" cy="4589757"/>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t>IRB Review</a:t>
          </a:r>
        </a:p>
        <a:p>
          <a:pPr marL="0" lvl="0" indent="0" algn="ctr" defTabSz="889000">
            <a:lnSpc>
              <a:spcPct val="90000"/>
            </a:lnSpc>
            <a:spcBef>
              <a:spcPct val="0"/>
            </a:spcBef>
            <a:spcAft>
              <a:spcPct val="35000"/>
            </a:spcAft>
            <a:buNone/>
          </a:pPr>
          <a:r>
            <a:rPr lang="en-US" sz="2000" kern="1200" dirty="0"/>
            <a:t>HHS </a:t>
          </a:r>
          <a:r>
            <a:rPr lang="en-US" sz="2000" b="0" i="0" kern="1200" dirty="0"/>
            <a:t>45 CFR 46\ FDA 21 Part 56 </a:t>
          </a:r>
          <a:endParaRPr lang="en-US" sz="2000" kern="1200" dirty="0"/>
        </a:p>
      </dsp:txBody>
      <dsp:txXfrm>
        <a:off x="2087979" y="553783"/>
        <a:ext cx="2646346" cy="3507295"/>
      </dsp:txXfrm>
    </dsp:sp>
    <dsp:sp modelId="{3C416060-27C6-CA43-AA11-FA12349A7B08}">
      <dsp:nvSpPr>
        <dsp:cNvPr id="0" name=""/>
        <dsp:cNvSpPr/>
      </dsp:nvSpPr>
      <dsp:spPr>
        <a:xfrm>
          <a:off x="4755000" y="12552"/>
          <a:ext cx="4589757" cy="4589757"/>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t>Privacy Laws</a:t>
          </a:r>
        </a:p>
        <a:p>
          <a:pPr marL="0" lvl="0" indent="0" algn="ctr" defTabSz="889000">
            <a:lnSpc>
              <a:spcPct val="90000"/>
            </a:lnSpc>
            <a:spcBef>
              <a:spcPct val="0"/>
            </a:spcBef>
            <a:spcAft>
              <a:spcPct val="35000"/>
            </a:spcAft>
            <a:buNone/>
          </a:pPr>
          <a:r>
            <a:rPr lang="en-US" sz="2000" kern="1200" dirty="0"/>
            <a:t>HIPAA, FERPA and GDPR</a:t>
          </a:r>
        </a:p>
        <a:p>
          <a:pPr marL="0" lvl="0" indent="0" algn="ctr" defTabSz="889000">
            <a:lnSpc>
              <a:spcPct val="90000"/>
            </a:lnSpc>
            <a:spcBef>
              <a:spcPct val="0"/>
            </a:spcBef>
            <a:spcAft>
              <a:spcPct val="35000"/>
            </a:spcAft>
            <a:buNone/>
          </a:pPr>
          <a:endParaRPr lang="en-US" sz="4000" kern="1200" dirty="0"/>
        </a:p>
      </dsp:txBody>
      <dsp:txXfrm>
        <a:off x="6057499" y="553783"/>
        <a:ext cx="2646346" cy="3507295"/>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035A9B5A-D653-47C3-A8DA-0455404ADA8F}" type="datetimeFigureOut">
              <a:rPr lang="en-US" altLang="en-US"/>
              <a:pPr/>
              <a:t>11/4/21</a:t>
            </a:fld>
            <a:endParaRPr lang="en-US" alt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6E13BF00-73CC-4472-A075-8CF296DC3A43}" type="slidenum">
              <a:rPr lang="en-US" altLang="en-US"/>
              <a:pPr/>
              <a:t>‹#›</a:t>
            </a:fld>
            <a:endParaRPr lang="en-US" altLang="en-US" dirty="0"/>
          </a:p>
        </p:txBody>
      </p:sp>
    </p:spTree>
    <p:extLst>
      <p:ext uri="{BB962C8B-B14F-4D97-AF65-F5344CB8AC3E}">
        <p14:creationId xmlns:p14="http://schemas.microsoft.com/office/powerpoint/2010/main" val="36442611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dirty="0">
                <a:latin typeface="Calibri Light"/>
                <a:ea typeface="+mn-ea"/>
              </a:defRPr>
            </a:lvl1pPr>
          </a:lstStyle>
          <a:p>
            <a:pPr>
              <a:defRPr/>
            </a:pPr>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Light" panose="020F0302020204030204" pitchFamily="34" charset="0"/>
              </a:defRPr>
            </a:lvl1pPr>
          </a:lstStyle>
          <a:p>
            <a:fld id="{87EE9DF5-9D9A-460A-B25C-4772FF64A902}" type="datetimeFigureOut">
              <a:rPr lang="en-US" altLang="en-US"/>
              <a:pPr/>
              <a:t>11/4/21</a:t>
            </a:fld>
            <a:endParaRPr lang="en-US" alt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dirty="0">
                <a:latin typeface="Calibri Light"/>
                <a:ea typeface="+mn-ea"/>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Light" panose="020F0302020204030204" pitchFamily="34" charset="0"/>
              </a:defRPr>
            </a:lvl1pPr>
          </a:lstStyle>
          <a:p>
            <a:fld id="{7117CD70-07C8-4CF6-8B46-3971032158FB}" type="slidenum">
              <a:rPr lang="en-US" altLang="en-US"/>
              <a:pPr/>
              <a:t>‹#›</a:t>
            </a:fld>
            <a:endParaRPr lang="en-US" altLang="en-US" dirty="0"/>
          </a:p>
        </p:txBody>
      </p:sp>
    </p:spTree>
    <p:extLst>
      <p:ext uri="{BB962C8B-B14F-4D97-AF65-F5344CB8AC3E}">
        <p14:creationId xmlns:p14="http://schemas.microsoft.com/office/powerpoint/2010/main" val="420205938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Calibri Light"/>
        <a:ea typeface="ヒラギノ角ゴ Pro W3" pitchFamily="126" charset="-128"/>
        <a:cs typeface="+mn-cs"/>
      </a:defRPr>
    </a:lvl1pPr>
    <a:lvl2pPr marL="457200" algn="l" rtl="0" fontAlgn="base">
      <a:spcBef>
        <a:spcPct val="30000"/>
      </a:spcBef>
      <a:spcAft>
        <a:spcPct val="0"/>
      </a:spcAft>
      <a:defRPr sz="1200" kern="1200">
        <a:solidFill>
          <a:schemeClr val="tx1"/>
        </a:solidFill>
        <a:latin typeface="Calibri Light"/>
        <a:ea typeface="ヒラギノ角ゴ Pro W3" pitchFamily="126" charset="-128"/>
        <a:cs typeface="+mn-cs"/>
      </a:defRPr>
    </a:lvl2pPr>
    <a:lvl3pPr marL="914400" algn="l" rtl="0" fontAlgn="base">
      <a:spcBef>
        <a:spcPct val="30000"/>
      </a:spcBef>
      <a:spcAft>
        <a:spcPct val="0"/>
      </a:spcAft>
      <a:defRPr sz="1200" kern="1200">
        <a:solidFill>
          <a:schemeClr val="tx1"/>
        </a:solidFill>
        <a:latin typeface="Calibri Light"/>
        <a:ea typeface="ヒラギノ角ゴ Pro W3" pitchFamily="126" charset="-128"/>
        <a:cs typeface="+mn-cs"/>
      </a:defRPr>
    </a:lvl3pPr>
    <a:lvl4pPr marL="1371600" algn="l" rtl="0" fontAlgn="base">
      <a:spcBef>
        <a:spcPct val="30000"/>
      </a:spcBef>
      <a:spcAft>
        <a:spcPct val="0"/>
      </a:spcAft>
      <a:defRPr sz="1200" kern="1200">
        <a:solidFill>
          <a:schemeClr val="tx1"/>
        </a:solidFill>
        <a:latin typeface="Calibri Light"/>
        <a:ea typeface="ヒラギノ角ゴ Pro W3" pitchFamily="126" charset="-128"/>
        <a:cs typeface="+mn-cs"/>
      </a:defRPr>
    </a:lvl4pPr>
    <a:lvl5pPr marL="1828800" algn="l" rtl="0" fontAlgn="base">
      <a:spcBef>
        <a:spcPct val="30000"/>
      </a:spcBef>
      <a:spcAft>
        <a:spcPct val="0"/>
      </a:spcAft>
      <a:defRPr sz="1200" kern="1200">
        <a:solidFill>
          <a:schemeClr val="tx1"/>
        </a:solidFill>
        <a:latin typeface="Calibri Light"/>
        <a:ea typeface="ヒラギノ角ゴ Pro W3" pitchFamily="126"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ompliance.wisc.edu/key-definitions/"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www2.ed.gov/policy/gen/guid/fpco/ferpa/index.html"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When is IRB review required?  </a:t>
            </a:r>
          </a:p>
          <a:p>
            <a:pPr marL="685800" lvl="1" indent="-228600">
              <a:buFont typeface="+mj-lt"/>
              <a:buAutoNum type="arabicPeriod"/>
            </a:pPr>
            <a:r>
              <a:rPr lang="en-US" dirty="0"/>
              <a:t>All research with human data/biospecimen determined to constitute </a:t>
            </a:r>
            <a:r>
              <a:rPr lang="en-US" b="1" dirty="0"/>
              <a:t>research with human subjects </a:t>
            </a:r>
            <a:r>
              <a:rPr lang="en-US" dirty="0"/>
              <a:t>require prospective IRB review and approval or exemption determination </a:t>
            </a:r>
            <a:endParaRPr lang="en-US" sz="1200" b="0" i="0" kern="1200" dirty="0">
              <a:solidFill>
                <a:schemeClr val="tx1"/>
              </a:solidFill>
              <a:effectLst/>
              <a:latin typeface="Calibri Light"/>
              <a:ea typeface="ヒラギノ角ゴ Pro W3" pitchFamily="126" charset="-128"/>
              <a:cs typeface="+mn-cs"/>
            </a:endParaRPr>
          </a:p>
          <a:p>
            <a:pPr marL="228600" indent="-228600">
              <a:buFont typeface="+mj-lt"/>
              <a:buAutoNum type="arabicPeriod"/>
            </a:pPr>
            <a:r>
              <a:rPr lang="en-US" sz="1200" b="0" i="0" kern="1200" dirty="0">
                <a:solidFill>
                  <a:schemeClr val="tx1"/>
                </a:solidFill>
                <a:effectLst/>
                <a:latin typeface="Calibri Light"/>
                <a:ea typeface="ヒラギノ角ゴ Pro W3" pitchFamily="126" charset="-128"/>
                <a:cs typeface="+mn-cs"/>
              </a:rPr>
              <a:t>Privacy Laws</a:t>
            </a:r>
          </a:p>
          <a:p>
            <a:pPr marL="685800" lvl="1" indent="-228600">
              <a:buFont typeface="+mj-lt"/>
              <a:buAutoNum type="arabicPeriod"/>
            </a:pPr>
            <a:r>
              <a:rPr lang="en-US" sz="1200" b="0" i="0" kern="1200" dirty="0">
                <a:solidFill>
                  <a:schemeClr val="tx1"/>
                </a:solidFill>
                <a:effectLst/>
                <a:latin typeface="Calibri Light"/>
                <a:ea typeface="ヒラギノ角ゴ Pro W3" pitchFamily="126" charset="-128"/>
                <a:cs typeface="+mn-cs"/>
              </a:rPr>
              <a:t>Health Information Portability and Accountability Act (known as "HIPAA") applies if the data included is </a:t>
            </a:r>
            <a:r>
              <a:rPr lang="en-US" sz="1200" b="0" i="0" u="none" strike="noStrike" kern="1200" dirty="0">
                <a:solidFill>
                  <a:schemeClr val="tx1"/>
                </a:solidFill>
                <a:effectLst/>
                <a:latin typeface="Calibri Light"/>
                <a:ea typeface="ヒラギノ角ゴ Pro W3" pitchFamily="126" charset="-128"/>
                <a:cs typeface="+mn-cs"/>
                <a:hlinkClick r:id="rId3"/>
              </a:rPr>
              <a:t>individually identifiable health information</a:t>
            </a:r>
            <a:r>
              <a:rPr lang="en-US" sz="1200" b="0" i="0" u="none" strike="noStrike" kern="1200" dirty="0">
                <a:solidFill>
                  <a:schemeClr val="tx1"/>
                </a:solidFill>
                <a:effectLst/>
                <a:latin typeface="Calibri Light"/>
                <a:ea typeface="ヒラギノ角ゴ Pro W3" pitchFamily="126" charset="-128"/>
                <a:cs typeface="+mn-cs"/>
              </a:rPr>
              <a:t>. </a:t>
            </a:r>
            <a:r>
              <a:rPr lang="en-US" dirty="0"/>
              <a:t>When PHI is used in research, there are specific requirements regarding the use and disclosure of data and how data may be de-identified. Use or Disclosure of PHI for research activities requires an authorization or waiver of authorization except when the investigator enters into a data use agreement in conjunction with a limited data set.</a:t>
            </a:r>
          </a:p>
          <a:p>
            <a:pPr marL="685800" lvl="1" indent="-228600">
              <a:buFont typeface="+mj-lt"/>
              <a:buAutoNum type="arabicPeriod"/>
            </a:pPr>
            <a:r>
              <a:rPr lang="en-US" sz="1200" b="0" i="0" kern="1200" dirty="0">
                <a:solidFill>
                  <a:schemeClr val="tx1"/>
                </a:solidFill>
                <a:effectLst/>
                <a:latin typeface="Calibri Light"/>
                <a:ea typeface="ヒラギノ角ゴ Pro W3" pitchFamily="126" charset="-128"/>
                <a:cs typeface="+mn-cs"/>
              </a:rPr>
              <a:t>The </a:t>
            </a:r>
            <a:r>
              <a:rPr lang="en-US" sz="1200" b="0" i="0" u="sng" kern="1200" dirty="0">
                <a:solidFill>
                  <a:schemeClr val="tx1"/>
                </a:solidFill>
                <a:effectLst/>
                <a:latin typeface="Calibri Light"/>
                <a:ea typeface="ヒラギノ角ゴ Pro W3" pitchFamily="126" charset="-128"/>
                <a:cs typeface="+mn-cs"/>
                <a:hlinkClick r:id="rId4"/>
              </a:rPr>
              <a:t>Family Educational Rights and Privacy Act (FERPA)</a:t>
            </a:r>
            <a:r>
              <a:rPr lang="en-US" sz="1200" b="0" i="0" kern="1200" dirty="0">
                <a:solidFill>
                  <a:schemeClr val="tx1"/>
                </a:solidFill>
                <a:effectLst/>
                <a:latin typeface="Calibri Light"/>
                <a:ea typeface="ヒラギノ角ゴ Pro W3" pitchFamily="126" charset="-128"/>
                <a:cs typeface="+mn-cs"/>
              </a:rPr>
              <a:t> is a federal law regarding the privacy of student record.  In general In order for a researcher to access student records for which they do not already have legitimate educational interest, they must obtain signed and dated permission from the parent or eligible student for the release of their records.</a:t>
            </a:r>
          </a:p>
          <a:p>
            <a:pPr marL="685800" lvl="1" indent="-228600">
              <a:buFont typeface="+mj-lt"/>
              <a:buAutoNum type="arabicPeriod"/>
            </a:pPr>
            <a:r>
              <a:rPr lang="en-US" sz="1200" b="0" i="0" kern="1200" dirty="0">
                <a:solidFill>
                  <a:schemeClr val="tx1"/>
                </a:solidFill>
                <a:effectLst/>
                <a:latin typeface="Calibri Light"/>
                <a:ea typeface="ヒラギノ角ゴ Pro W3" pitchFamily="126" charset="-128"/>
                <a:cs typeface="+mn-cs"/>
              </a:rPr>
              <a:t>General Data Protection Regulation (GDPR) of the European Union has additional considerations related to when data includes information about human subjects who reside in Europe.</a:t>
            </a:r>
          </a:p>
          <a:p>
            <a:pPr marL="685800" lvl="1" indent="-228600">
              <a:buFont typeface="+mj-lt"/>
              <a:buAutoNum type="arabicPeriod"/>
            </a:pPr>
            <a:endParaRPr lang="en-US" dirty="0"/>
          </a:p>
        </p:txBody>
      </p:sp>
      <p:sp>
        <p:nvSpPr>
          <p:cNvPr id="4" name="Slide Number Placeholder 3"/>
          <p:cNvSpPr>
            <a:spLocks noGrp="1"/>
          </p:cNvSpPr>
          <p:nvPr>
            <p:ph type="sldNum" sz="quarter" idx="5"/>
          </p:nvPr>
        </p:nvSpPr>
        <p:spPr/>
        <p:txBody>
          <a:bodyPr/>
          <a:lstStyle/>
          <a:p>
            <a:fld id="{7117CD70-07C8-4CF6-8B46-3971032158FB}" type="slidenum">
              <a:rPr lang="en-US" altLang="en-US" smtClean="0"/>
              <a:pPr/>
              <a:t>4</a:t>
            </a:fld>
            <a:endParaRPr lang="en-US" altLang="en-US" dirty="0"/>
          </a:p>
        </p:txBody>
      </p:sp>
    </p:spTree>
    <p:extLst>
      <p:ext uri="{BB962C8B-B14F-4D97-AF65-F5344CB8AC3E}">
        <p14:creationId xmlns:p14="http://schemas.microsoft.com/office/powerpoint/2010/main" val="3133659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Calibri Light"/>
                <a:ea typeface="ヒラギノ角ゴ Pro W3" pitchFamily="126" charset="-128"/>
                <a:cs typeface="+mn-cs"/>
              </a:rPr>
              <a:t>That “HeLa” cell line became a scientific breakthrough: the first immortal line of human cells to divide indefinitely in a laboratory.  The cells were mass produced, for profit, without recognition to her family. Over 50,000,000 metric tonnes of HeLa cells have been distributed around the world, the subjects of over 75,000 studies.</a:t>
            </a:r>
            <a:br>
              <a:rPr lang="en-US" sz="1200" b="0" i="0" kern="1200" dirty="0">
                <a:solidFill>
                  <a:schemeClr val="tx1"/>
                </a:solidFill>
                <a:effectLst/>
                <a:latin typeface="Calibri Light"/>
                <a:ea typeface="ヒラギノ角ゴ Pro W3" pitchFamily="126" charset="-128"/>
                <a:cs typeface="+mn-cs"/>
              </a:rPr>
            </a:br>
            <a:endParaRPr lang="en-US" sz="1200" b="0" i="0" kern="1200" dirty="0">
              <a:solidFill>
                <a:schemeClr val="tx1"/>
              </a:solidFill>
              <a:effectLst/>
              <a:latin typeface="Calibri Light"/>
              <a:ea typeface="ヒラギノ角ゴ Pro W3" pitchFamily="126" charset="-128"/>
              <a:cs typeface="+mn-cs"/>
            </a:endParaRPr>
          </a:p>
          <a:p>
            <a:r>
              <a:rPr lang="en-US" sz="1200" b="0" i="0" kern="1200" dirty="0">
                <a:solidFill>
                  <a:schemeClr val="tx1"/>
                </a:solidFill>
                <a:effectLst/>
                <a:latin typeface="Calibri Light"/>
                <a:ea typeface="ヒラギノ角ゴ Pro W3" pitchFamily="126" charset="-128"/>
                <a:cs typeface="+mn-cs"/>
              </a:rPr>
              <a:t>In addition to the HPV vaccine, HeLa cells allowed for development of the polio vaccine; drugs for HIV/AIDS, haemophilia, leukaemia, and Parkinson’s disease; breakthroughs in reproductive health, including </a:t>
            </a:r>
            <a:r>
              <a:rPr lang="en-US" sz="1200" b="0" i="1" kern="1200" dirty="0">
                <a:solidFill>
                  <a:schemeClr val="tx1"/>
                </a:solidFill>
                <a:effectLst/>
                <a:latin typeface="Calibri Light"/>
                <a:ea typeface="ヒラギノ角ゴ Pro W3" pitchFamily="126" charset="-128"/>
                <a:cs typeface="+mn-cs"/>
              </a:rPr>
              <a:t>in vitro </a:t>
            </a:r>
            <a:r>
              <a:rPr lang="en-US" sz="1200" b="0" i="0" kern="1200" dirty="0">
                <a:solidFill>
                  <a:schemeClr val="tx1"/>
                </a:solidFill>
                <a:effectLst/>
                <a:latin typeface="Calibri Light"/>
                <a:ea typeface="ヒラギノ角ゴ Pro W3" pitchFamily="126" charset="-128"/>
                <a:cs typeface="+mn-cs"/>
              </a:rPr>
              <a:t>fertilization; research on chromosomal conditions, cancer, gene mapping, and precision medicine; and are used in studies responding to the COVID-19 pandemic.</a:t>
            </a:r>
          </a:p>
          <a:p>
            <a:endParaRPr lang="en-US" dirty="0"/>
          </a:p>
        </p:txBody>
      </p:sp>
      <p:sp>
        <p:nvSpPr>
          <p:cNvPr id="4" name="Slide Number Placeholder 3"/>
          <p:cNvSpPr>
            <a:spLocks noGrp="1"/>
          </p:cNvSpPr>
          <p:nvPr>
            <p:ph type="sldNum" sz="quarter" idx="5"/>
          </p:nvPr>
        </p:nvSpPr>
        <p:spPr/>
        <p:txBody>
          <a:bodyPr/>
          <a:lstStyle/>
          <a:p>
            <a:fld id="{7117CD70-07C8-4CF6-8B46-3971032158FB}" type="slidenum">
              <a:rPr lang="en-US" altLang="en-US" smtClean="0"/>
              <a:pPr/>
              <a:t>5</a:t>
            </a:fld>
            <a:endParaRPr lang="en-US" altLang="en-US" dirty="0"/>
          </a:p>
        </p:txBody>
      </p:sp>
    </p:spTree>
    <p:extLst>
      <p:ext uri="{BB962C8B-B14F-4D97-AF65-F5344CB8AC3E}">
        <p14:creationId xmlns:p14="http://schemas.microsoft.com/office/powerpoint/2010/main" val="38287128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descr="Slide 1_Kid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4619131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5" name="Picture 3" descr="Slide 9_Kid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12192000" cy="685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Slide Number Placeholder 5"/>
          <p:cNvSpPr txBox="1">
            <a:spLocks/>
          </p:cNvSpPr>
          <p:nvPr/>
        </p:nvSpPr>
        <p:spPr>
          <a:xfrm>
            <a:off x="9134475" y="5467350"/>
            <a:ext cx="2743200" cy="365125"/>
          </a:xfrm>
          <a:prstGeom prst="rect">
            <a:avLst/>
          </a:prstGeom>
        </p:spPr>
        <p:txBody>
          <a:bodyPr anchor="ctr"/>
          <a:lstStyle>
            <a:lvl1pPr>
              <a:defRPr>
                <a:solidFill>
                  <a:schemeClr val="tx1"/>
                </a:solidFill>
                <a:latin typeface="Calibri" panose="020F0502020204030204" pitchFamily="34" charset="0"/>
                <a:ea typeface="ヒラギノ角ゴ Pro W3" pitchFamily="126" charset="-128"/>
              </a:defRPr>
            </a:lvl1pPr>
            <a:lvl2pPr marL="742950" indent="-285750">
              <a:defRPr>
                <a:solidFill>
                  <a:schemeClr val="tx1"/>
                </a:solidFill>
                <a:latin typeface="Calibri" panose="020F0502020204030204" pitchFamily="34" charset="0"/>
                <a:ea typeface="ヒラギノ角ゴ Pro W3" pitchFamily="126" charset="-128"/>
              </a:defRPr>
            </a:lvl2pPr>
            <a:lvl3pPr marL="1143000" indent="-228600">
              <a:defRPr>
                <a:solidFill>
                  <a:schemeClr val="tx1"/>
                </a:solidFill>
                <a:latin typeface="Calibri" panose="020F0502020204030204" pitchFamily="34" charset="0"/>
                <a:ea typeface="ヒラギノ角ゴ Pro W3" pitchFamily="126" charset="-128"/>
              </a:defRPr>
            </a:lvl3pPr>
            <a:lvl4pPr marL="1600200" indent="-228600">
              <a:defRPr>
                <a:solidFill>
                  <a:schemeClr val="tx1"/>
                </a:solidFill>
                <a:latin typeface="Calibri" panose="020F0502020204030204" pitchFamily="34" charset="0"/>
                <a:ea typeface="ヒラギノ角ゴ Pro W3" pitchFamily="126" charset="-128"/>
              </a:defRPr>
            </a:lvl4pPr>
            <a:lvl5pPr marL="2057400" indent="-228600">
              <a:defRPr>
                <a:solidFill>
                  <a:schemeClr val="tx1"/>
                </a:solidFill>
                <a:latin typeface="Calibri" panose="020F0502020204030204" pitchFamily="34" charset="0"/>
                <a:ea typeface="ヒラギノ角ゴ Pro W3" pitchFamily="126" charset="-128"/>
              </a:defRPr>
            </a:lvl5pPr>
            <a:lvl6pPr marL="25146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6pPr>
            <a:lvl7pPr marL="29718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7pPr>
            <a:lvl8pPr marL="34290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8pPr>
            <a:lvl9pPr marL="38862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9pPr>
          </a:lstStyle>
          <a:p>
            <a:pPr algn="r"/>
            <a:fld id="{0ABDFCED-712C-4419-B242-4586477A9E2F}" type="slidenum">
              <a:rPr lang="en-US" altLang="en-US" sz="1200">
                <a:solidFill>
                  <a:srgbClr val="000000"/>
                </a:solidFill>
                <a:latin typeface="Calibri Light" panose="020F0302020204030204" pitchFamily="34" charset="0"/>
              </a:rPr>
              <a:pPr algn="r"/>
              <a:t>‹#›</a:t>
            </a:fld>
            <a:endParaRPr lang="en-US" altLang="en-US" sz="1200" dirty="0">
              <a:solidFill>
                <a:srgbClr val="000000"/>
              </a:solidFill>
              <a:latin typeface="Calibri Light" panose="020F0302020204030204" pitchFamily="34" charset="0"/>
            </a:endParaRPr>
          </a:p>
        </p:txBody>
      </p:sp>
      <p:sp>
        <p:nvSpPr>
          <p:cNvPr id="11" name="Title 1"/>
          <p:cNvSpPr>
            <a:spLocks noGrp="1"/>
          </p:cNvSpPr>
          <p:nvPr>
            <p:ph type="title"/>
          </p:nvPr>
        </p:nvSpPr>
        <p:spPr>
          <a:xfrm>
            <a:off x="838200" y="365126"/>
            <a:ext cx="10515600" cy="628888"/>
          </a:xfrm>
        </p:spPr>
        <p:txBody>
          <a:bodyPr>
            <a:normAutofit/>
          </a:bodyPr>
          <a:lstStyle>
            <a:lvl1pPr>
              <a:defRPr sz="3600">
                <a:solidFill>
                  <a:schemeClr val="tx1">
                    <a:lumMod val="65000"/>
                    <a:lumOff val="35000"/>
                  </a:schemeClr>
                </a:solidFill>
              </a:defRPr>
            </a:lvl1pPr>
          </a:lstStyle>
          <a:p>
            <a:r>
              <a:rPr lang="en-US"/>
              <a:t>Click to edit Master title style</a:t>
            </a:r>
            <a:endParaRPr lang="en-US" dirty="0"/>
          </a:p>
        </p:txBody>
      </p:sp>
      <p:sp>
        <p:nvSpPr>
          <p:cNvPr id="12" name="Content Placeholder 2"/>
          <p:cNvSpPr>
            <a:spLocks noGrp="1"/>
          </p:cNvSpPr>
          <p:nvPr>
            <p:ph idx="1"/>
          </p:nvPr>
        </p:nvSpPr>
        <p:spPr>
          <a:xfrm>
            <a:off x="838200" y="1825625"/>
            <a:ext cx="10515600" cy="3996861"/>
          </a:xfrm>
        </p:spPr>
        <p:txBody>
          <a:bodyPr/>
          <a:lstStyle>
            <a:lvl1pPr>
              <a:defRPr sz="1800" b="0" baseline="0">
                <a:solidFill>
                  <a:schemeClr val="tx1">
                    <a:lumMod val="65000"/>
                    <a:lumOff val="35000"/>
                  </a:schemeClr>
                </a:solidFill>
              </a:defRPr>
            </a:lvl1pPr>
            <a:lvl2pPr marL="687388" indent="-230188">
              <a:defRPr sz="1800" b="0" baseline="0">
                <a:solidFill>
                  <a:schemeClr val="tx1">
                    <a:lumMod val="65000"/>
                    <a:lumOff val="35000"/>
                  </a:schemeClr>
                </a:solidFill>
              </a:defRPr>
            </a:lvl2pPr>
            <a:lvl3pPr>
              <a:defRPr sz="1800" b="0"/>
            </a:lvl3pPr>
            <a:lvl4pPr>
              <a:defRPr b="0"/>
            </a:lvl4pPr>
            <a:lvl5pPr>
              <a:defRPr b="0"/>
            </a:lvl5pPr>
          </a:lstStyle>
          <a:p>
            <a:pPr lvl="0"/>
            <a:r>
              <a:rPr lang="en-US"/>
              <a:t>Click to edit Master text styles</a:t>
            </a:r>
          </a:p>
          <a:p>
            <a:pPr lvl="1"/>
            <a:r>
              <a:rPr lang="en-US"/>
              <a:t>Second level</a:t>
            </a:r>
          </a:p>
        </p:txBody>
      </p:sp>
      <p:sp>
        <p:nvSpPr>
          <p:cNvPr id="13" name="Text Placeholder 8"/>
          <p:cNvSpPr>
            <a:spLocks noGrp="1"/>
          </p:cNvSpPr>
          <p:nvPr>
            <p:ph type="body" sz="quarter" idx="10"/>
          </p:nvPr>
        </p:nvSpPr>
        <p:spPr>
          <a:xfrm>
            <a:off x="838200" y="1118706"/>
            <a:ext cx="10475913" cy="565150"/>
          </a:xfrm>
        </p:spPr>
        <p:txBody>
          <a:bodyPr>
            <a:normAutofit/>
          </a:bodyPr>
          <a:lstStyle>
            <a:lvl1pPr marL="0" indent="0">
              <a:buNone/>
              <a:defRPr sz="2600">
                <a:solidFill>
                  <a:schemeClr val="tx1">
                    <a:lumMod val="65000"/>
                    <a:lumOff val="35000"/>
                  </a:schemeClr>
                </a:solidFill>
                <a:latin typeface="+mj-lt"/>
              </a:defRPr>
            </a:lvl1pPr>
          </a:lstStyle>
          <a:p>
            <a:pPr lvl="0"/>
            <a:r>
              <a:rPr lang="en-US"/>
              <a:t>Click to edit Master text styles</a:t>
            </a:r>
          </a:p>
        </p:txBody>
      </p:sp>
    </p:spTree>
    <p:extLst>
      <p:ext uri="{BB962C8B-B14F-4D97-AF65-F5344CB8AC3E}">
        <p14:creationId xmlns:p14="http://schemas.microsoft.com/office/powerpoint/2010/main" val="3549951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5" name="Picture 3" descr="Slide 10_Kid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12192000" cy="685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Slide Number Placeholder 5"/>
          <p:cNvSpPr txBox="1">
            <a:spLocks/>
          </p:cNvSpPr>
          <p:nvPr/>
        </p:nvSpPr>
        <p:spPr>
          <a:xfrm>
            <a:off x="9134475" y="5467350"/>
            <a:ext cx="2743200" cy="365125"/>
          </a:xfrm>
          <a:prstGeom prst="rect">
            <a:avLst/>
          </a:prstGeom>
        </p:spPr>
        <p:txBody>
          <a:bodyPr anchor="ctr"/>
          <a:lstStyle>
            <a:lvl1pPr>
              <a:defRPr>
                <a:solidFill>
                  <a:schemeClr val="tx1"/>
                </a:solidFill>
                <a:latin typeface="Calibri" panose="020F0502020204030204" pitchFamily="34" charset="0"/>
                <a:ea typeface="ヒラギノ角ゴ Pro W3" pitchFamily="126" charset="-128"/>
              </a:defRPr>
            </a:lvl1pPr>
            <a:lvl2pPr marL="742950" indent="-285750">
              <a:defRPr>
                <a:solidFill>
                  <a:schemeClr val="tx1"/>
                </a:solidFill>
                <a:latin typeface="Calibri" panose="020F0502020204030204" pitchFamily="34" charset="0"/>
                <a:ea typeface="ヒラギノ角ゴ Pro W3" pitchFamily="126" charset="-128"/>
              </a:defRPr>
            </a:lvl2pPr>
            <a:lvl3pPr marL="1143000" indent="-228600">
              <a:defRPr>
                <a:solidFill>
                  <a:schemeClr val="tx1"/>
                </a:solidFill>
                <a:latin typeface="Calibri" panose="020F0502020204030204" pitchFamily="34" charset="0"/>
                <a:ea typeface="ヒラギノ角ゴ Pro W3" pitchFamily="126" charset="-128"/>
              </a:defRPr>
            </a:lvl3pPr>
            <a:lvl4pPr marL="1600200" indent="-228600">
              <a:defRPr>
                <a:solidFill>
                  <a:schemeClr val="tx1"/>
                </a:solidFill>
                <a:latin typeface="Calibri" panose="020F0502020204030204" pitchFamily="34" charset="0"/>
                <a:ea typeface="ヒラギノ角ゴ Pro W3" pitchFamily="126" charset="-128"/>
              </a:defRPr>
            </a:lvl4pPr>
            <a:lvl5pPr marL="2057400" indent="-228600">
              <a:defRPr>
                <a:solidFill>
                  <a:schemeClr val="tx1"/>
                </a:solidFill>
                <a:latin typeface="Calibri" panose="020F0502020204030204" pitchFamily="34" charset="0"/>
                <a:ea typeface="ヒラギノ角ゴ Pro W3" pitchFamily="126" charset="-128"/>
              </a:defRPr>
            </a:lvl5pPr>
            <a:lvl6pPr marL="25146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6pPr>
            <a:lvl7pPr marL="29718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7pPr>
            <a:lvl8pPr marL="34290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8pPr>
            <a:lvl9pPr marL="38862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9pPr>
          </a:lstStyle>
          <a:p>
            <a:pPr algn="r"/>
            <a:fld id="{A8F64F62-82C6-4A96-87E6-EFFD4F4B4966}" type="slidenum">
              <a:rPr lang="en-US" altLang="en-US" sz="1200">
                <a:solidFill>
                  <a:schemeClr val="bg1"/>
                </a:solidFill>
                <a:latin typeface="Calibri Light" panose="020F0302020204030204" pitchFamily="34" charset="0"/>
              </a:rPr>
              <a:pPr algn="r"/>
              <a:t>‹#›</a:t>
            </a:fld>
            <a:endParaRPr lang="en-US" altLang="en-US" sz="1200" dirty="0">
              <a:solidFill>
                <a:schemeClr val="bg1"/>
              </a:solidFill>
              <a:latin typeface="Calibri Light" panose="020F0302020204030204" pitchFamily="34" charset="0"/>
            </a:endParaRPr>
          </a:p>
        </p:txBody>
      </p:sp>
      <p:sp>
        <p:nvSpPr>
          <p:cNvPr id="12" name="Title 1"/>
          <p:cNvSpPr>
            <a:spLocks noGrp="1"/>
          </p:cNvSpPr>
          <p:nvPr>
            <p:ph type="title"/>
          </p:nvPr>
        </p:nvSpPr>
        <p:spPr>
          <a:xfrm>
            <a:off x="838200" y="365126"/>
            <a:ext cx="10515600" cy="628888"/>
          </a:xfrm>
        </p:spPr>
        <p:txBody>
          <a:bodyPr>
            <a:normAutofit/>
          </a:bodyPr>
          <a:lstStyle>
            <a:lvl1pPr>
              <a:defRPr sz="3600"/>
            </a:lvl1pPr>
          </a:lstStyle>
          <a:p>
            <a:r>
              <a:rPr lang="en-US"/>
              <a:t>Click to edit Master title style</a:t>
            </a:r>
            <a:endParaRPr lang="en-US" dirty="0"/>
          </a:p>
        </p:txBody>
      </p:sp>
      <p:sp>
        <p:nvSpPr>
          <p:cNvPr id="13" name="Content Placeholder 2"/>
          <p:cNvSpPr>
            <a:spLocks noGrp="1"/>
          </p:cNvSpPr>
          <p:nvPr>
            <p:ph idx="1"/>
          </p:nvPr>
        </p:nvSpPr>
        <p:spPr>
          <a:xfrm>
            <a:off x="838200" y="1825625"/>
            <a:ext cx="10515600" cy="3996861"/>
          </a:xfrm>
        </p:spPr>
        <p:txBody>
          <a:bodyPr/>
          <a:lstStyle>
            <a:lvl1pPr>
              <a:defRPr sz="1800" b="0" baseline="0"/>
            </a:lvl1pPr>
            <a:lvl2pPr marL="687388" indent="-230188">
              <a:defRPr sz="1800" b="0" baseline="0"/>
            </a:lvl2pPr>
            <a:lvl3pPr>
              <a:defRPr sz="1800" b="0"/>
            </a:lvl3pPr>
            <a:lvl4pPr>
              <a:defRPr b="0"/>
            </a:lvl4pPr>
            <a:lvl5pPr>
              <a:defRPr b="0"/>
            </a:lvl5pPr>
          </a:lstStyle>
          <a:p>
            <a:pPr lvl="0"/>
            <a:r>
              <a:rPr lang="en-US"/>
              <a:t>Click to edit Master text styles</a:t>
            </a:r>
          </a:p>
          <a:p>
            <a:pPr lvl="1"/>
            <a:r>
              <a:rPr lang="en-US"/>
              <a:t>Second level</a:t>
            </a:r>
          </a:p>
        </p:txBody>
      </p:sp>
      <p:sp>
        <p:nvSpPr>
          <p:cNvPr id="14" name="Text Placeholder 8"/>
          <p:cNvSpPr>
            <a:spLocks noGrp="1"/>
          </p:cNvSpPr>
          <p:nvPr>
            <p:ph type="body" sz="quarter" idx="10"/>
          </p:nvPr>
        </p:nvSpPr>
        <p:spPr>
          <a:xfrm>
            <a:off x="838200" y="1118706"/>
            <a:ext cx="10475913" cy="565150"/>
          </a:xfrm>
        </p:spPr>
        <p:txBody>
          <a:bodyPr>
            <a:normAutofit/>
          </a:bodyPr>
          <a:lstStyle>
            <a:lvl1pPr marL="0" indent="0">
              <a:buNone/>
              <a:defRPr sz="2600" baseline="0">
                <a:latin typeface="+mj-lt"/>
              </a:defRPr>
            </a:lvl1pPr>
          </a:lstStyle>
          <a:p>
            <a:pPr lvl="0"/>
            <a:r>
              <a:rPr lang="en-US"/>
              <a:t>Click to edit Master text styles</a:t>
            </a:r>
          </a:p>
        </p:txBody>
      </p:sp>
    </p:spTree>
    <p:extLst>
      <p:ext uri="{BB962C8B-B14F-4D97-AF65-F5344CB8AC3E}">
        <p14:creationId xmlns:p14="http://schemas.microsoft.com/office/powerpoint/2010/main" val="35893773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5" name="Picture 3" descr="Slide 11_Kid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Slide Number Placeholder 5"/>
          <p:cNvSpPr txBox="1">
            <a:spLocks/>
          </p:cNvSpPr>
          <p:nvPr/>
        </p:nvSpPr>
        <p:spPr>
          <a:xfrm>
            <a:off x="9134475" y="5467350"/>
            <a:ext cx="2743200" cy="365125"/>
          </a:xfrm>
          <a:prstGeom prst="rect">
            <a:avLst/>
          </a:prstGeom>
        </p:spPr>
        <p:txBody>
          <a:bodyPr anchor="ctr"/>
          <a:lstStyle>
            <a:lvl1pPr>
              <a:defRPr>
                <a:solidFill>
                  <a:schemeClr val="tx1"/>
                </a:solidFill>
                <a:latin typeface="Calibri" panose="020F0502020204030204" pitchFamily="34" charset="0"/>
                <a:ea typeface="ヒラギノ角ゴ Pro W3" pitchFamily="126" charset="-128"/>
              </a:defRPr>
            </a:lvl1pPr>
            <a:lvl2pPr marL="742950" indent="-285750">
              <a:defRPr>
                <a:solidFill>
                  <a:schemeClr val="tx1"/>
                </a:solidFill>
                <a:latin typeface="Calibri" panose="020F0502020204030204" pitchFamily="34" charset="0"/>
                <a:ea typeface="ヒラギノ角ゴ Pro W3" pitchFamily="126" charset="-128"/>
              </a:defRPr>
            </a:lvl2pPr>
            <a:lvl3pPr marL="1143000" indent="-228600">
              <a:defRPr>
                <a:solidFill>
                  <a:schemeClr val="tx1"/>
                </a:solidFill>
                <a:latin typeface="Calibri" panose="020F0502020204030204" pitchFamily="34" charset="0"/>
                <a:ea typeface="ヒラギノ角ゴ Pro W3" pitchFamily="126" charset="-128"/>
              </a:defRPr>
            </a:lvl3pPr>
            <a:lvl4pPr marL="1600200" indent="-228600">
              <a:defRPr>
                <a:solidFill>
                  <a:schemeClr val="tx1"/>
                </a:solidFill>
                <a:latin typeface="Calibri" panose="020F0502020204030204" pitchFamily="34" charset="0"/>
                <a:ea typeface="ヒラギノ角ゴ Pro W3" pitchFamily="126" charset="-128"/>
              </a:defRPr>
            </a:lvl4pPr>
            <a:lvl5pPr marL="2057400" indent="-228600">
              <a:defRPr>
                <a:solidFill>
                  <a:schemeClr val="tx1"/>
                </a:solidFill>
                <a:latin typeface="Calibri" panose="020F0502020204030204" pitchFamily="34" charset="0"/>
                <a:ea typeface="ヒラギノ角ゴ Pro W3" pitchFamily="126" charset="-128"/>
              </a:defRPr>
            </a:lvl5pPr>
            <a:lvl6pPr marL="25146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6pPr>
            <a:lvl7pPr marL="29718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7pPr>
            <a:lvl8pPr marL="34290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8pPr>
            <a:lvl9pPr marL="38862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9pPr>
          </a:lstStyle>
          <a:p>
            <a:pPr algn="r"/>
            <a:fld id="{D23A59D9-2673-43B9-9760-942941061532}" type="slidenum">
              <a:rPr lang="en-US" altLang="en-US" sz="1200">
                <a:solidFill>
                  <a:srgbClr val="000000"/>
                </a:solidFill>
                <a:latin typeface="Calibri Light" panose="020F0302020204030204" pitchFamily="34" charset="0"/>
              </a:rPr>
              <a:pPr algn="r"/>
              <a:t>‹#›</a:t>
            </a:fld>
            <a:endParaRPr lang="en-US" altLang="en-US" sz="1200" dirty="0">
              <a:solidFill>
                <a:srgbClr val="000000"/>
              </a:solidFill>
              <a:latin typeface="Calibri Light" panose="020F0302020204030204" pitchFamily="34" charset="0"/>
            </a:endParaRPr>
          </a:p>
        </p:txBody>
      </p:sp>
      <p:sp>
        <p:nvSpPr>
          <p:cNvPr id="12" name="Title 1"/>
          <p:cNvSpPr>
            <a:spLocks noGrp="1"/>
          </p:cNvSpPr>
          <p:nvPr>
            <p:ph type="title"/>
          </p:nvPr>
        </p:nvSpPr>
        <p:spPr>
          <a:xfrm>
            <a:off x="838200" y="365126"/>
            <a:ext cx="10515600" cy="628888"/>
          </a:xfrm>
        </p:spPr>
        <p:txBody>
          <a:bodyPr>
            <a:normAutofit/>
          </a:bodyPr>
          <a:lstStyle>
            <a:lvl1pPr>
              <a:defRPr sz="3600">
                <a:solidFill>
                  <a:schemeClr val="tx1">
                    <a:lumMod val="65000"/>
                    <a:lumOff val="35000"/>
                  </a:schemeClr>
                </a:solidFill>
              </a:defRPr>
            </a:lvl1pPr>
          </a:lstStyle>
          <a:p>
            <a:r>
              <a:rPr lang="en-US"/>
              <a:t>Click to edit Master title style</a:t>
            </a:r>
            <a:endParaRPr lang="en-US" dirty="0"/>
          </a:p>
        </p:txBody>
      </p:sp>
      <p:sp>
        <p:nvSpPr>
          <p:cNvPr id="13" name="Content Placeholder 2"/>
          <p:cNvSpPr>
            <a:spLocks noGrp="1"/>
          </p:cNvSpPr>
          <p:nvPr>
            <p:ph idx="1"/>
          </p:nvPr>
        </p:nvSpPr>
        <p:spPr>
          <a:xfrm>
            <a:off x="838200" y="1825625"/>
            <a:ext cx="10515600" cy="3996861"/>
          </a:xfrm>
        </p:spPr>
        <p:txBody>
          <a:bodyPr/>
          <a:lstStyle>
            <a:lvl1pPr>
              <a:defRPr sz="1800" b="0" baseline="0">
                <a:solidFill>
                  <a:schemeClr val="tx1">
                    <a:lumMod val="65000"/>
                    <a:lumOff val="35000"/>
                  </a:schemeClr>
                </a:solidFill>
              </a:defRPr>
            </a:lvl1pPr>
            <a:lvl2pPr marL="687388" indent="-230188">
              <a:defRPr sz="1800" b="0" baseline="0">
                <a:solidFill>
                  <a:schemeClr val="tx1">
                    <a:lumMod val="65000"/>
                    <a:lumOff val="35000"/>
                  </a:schemeClr>
                </a:solidFill>
              </a:defRPr>
            </a:lvl2pPr>
            <a:lvl3pPr>
              <a:defRPr sz="1800" b="0"/>
            </a:lvl3pPr>
            <a:lvl4pPr>
              <a:defRPr b="0"/>
            </a:lvl4pPr>
            <a:lvl5pPr>
              <a:defRPr b="0"/>
            </a:lvl5pPr>
          </a:lstStyle>
          <a:p>
            <a:pPr lvl="0"/>
            <a:r>
              <a:rPr lang="en-US"/>
              <a:t>Click to edit Master text styles</a:t>
            </a:r>
          </a:p>
          <a:p>
            <a:pPr lvl="1"/>
            <a:r>
              <a:rPr lang="en-US"/>
              <a:t>Second level</a:t>
            </a:r>
          </a:p>
        </p:txBody>
      </p:sp>
      <p:sp>
        <p:nvSpPr>
          <p:cNvPr id="14" name="Text Placeholder 8"/>
          <p:cNvSpPr>
            <a:spLocks noGrp="1"/>
          </p:cNvSpPr>
          <p:nvPr>
            <p:ph type="body" sz="quarter" idx="10"/>
          </p:nvPr>
        </p:nvSpPr>
        <p:spPr>
          <a:xfrm>
            <a:off x="838200" y="1118706"/>
            <a:ext cx="10475913" cy="565150"/>
          </a:xfrm>
        </p:spPr>
        <p:txBody>
          <a:bodyPr>
            <a:normAutofit/>
          </a:bodyPr>
          <a:lstStyle>
            <a:lvl1pPr marL="0" indent="0">
              <a:buNone/>
              <a:defRPr sz="2600" baseline="0">
                <a:solidFill>
                  <a:schemeClr val="tx1">
                    <a:lumMod val="65000"/>
                    <a:lumOff val="35000"/>
                  </a:schemeClr>
                </a:solidFill>
                <a:latin typeface="+mj-lt"/>
              </a:defRPr>
            </a:lvl1pPr>
          </a:lstStyle>
          <a:p>
            <a:pPr lvl="0"/>
            <a:r>
              <a:rPr lang="en-US"/>
              <a:t>Click to edit Master text styles</a:t>
            </a:r>
          </a:p>
        </p:txBody>
      </p:sp>
    </p:spTree>
    <p:extLst>
      <p:ext uri="{BB962C8B-B14F-4D97-AF65-F5344CB8AC3E}">
        <p14:creationId xmlns:p14="http://schemas.microsoft.com/office/powerpoint/2010/main" val="2684080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pic>
        <p:nvPicPr>
          <p:cNvPr id="5" name="Picture 3" descr="Slide 12_Kid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12192000" cy="685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Slide Number Placeholder 5"/>
          <p:cNvSpPr txBox="1">
            <a:spLocks/>
          </p:cNvSpPr>
          <p:nvPr/>
        </p:nvSpPr>
        <p:spPr>
          <a:xfrm>
            <a:off x="9134475" y="5467350"/>
            <a:ext cx="2743200" cy="365125"/>
          </a:xfrm>
          <a:prstGeom prst="rect">
            <a:avLst/>
          </a:prstGeom>
        </p:spPr>
        <p:txBody>
          <a:bodyPr anchor="ctr"/>
          <a:lstStyle>
            <a:lvl1pPr>
              <a:defRPr>
                <a:solidFill>
                  <a:schemeClr val="tx1"/>
                </a:solidFill>
                <a:latin typeface="Calibri" panose="020F0502020204030204" pitchFamily="34" charset="0"/>
                <a:ea typeface="ヒラギノ角ゴ Pro W3" pitchFamily="126" charset="-128"/>
              </a:defRPr>
            </a:lvl1pPr>
            <a:lvl2pPr marL="742950" indent="-285750">
              <a:defRPr>
                <a:solidFill>
                  <a:schemeClr val="tx1"/>
                </a:solidFill>
                <a:latin typeface="Calibri" panose="020F0502020204030204" pitchFamily="34" charset="0"/>
                <a:ea typeface="ヒラギノ角ゴ Pro W3" pitchFamily="126" charset="-128"/>
              </a:defRPr>
            </a:lvl2pPr>
            <a:lvl3pPr marL="1143000" indent="-228600">
              <a:defRPr>
                <a:solidFill>
                  <a:schemeClr val="tx1"/>
                </a:solidFill>
                <a:latin typeface="Calibri" panose="020F0502020204030204" pitchFamily="34" charset="0"/>
                <a:ea typeface="ヒラギノ角ゴ Pro W3" pitchFamily="126" charset="-128"/>
              </a:defRPr>
            </a:lvl3pPr>
            <a:lvl4pPr marL="1600200" indent="-228600">
              <a:defRPr>
                <a:solidFill>
                  <a:schemeClr val="tx1"/>
                </a:solidFill>
                <a:latin typeface="Calibri" panose="020F0502020204030204" pitchFamily="34" charset="0"/>
                <a:ea typeface="ヒラギノ角ゴ Pro W3" pitchFamily="126" charset="-128"/>
              </a:defRPr>
            </a:lvl4pPr>
            <a:lvl5pPr marL="2057400" indent="-228600">
              <a:defRPr>
                <a:solidFill>
                  <a:schemeClr val="tx1"/>
                </a:solidFill>
                <a:latin typeface="Calibri" panose="020F0502020204030204" pitchFamily="34" charset="0"/>
                <a:ea typeface="ヒラギノ角ゴ Pro W3" pitchFamily="126" charset="-128"/>
              </a:defRPr>
            </a:lvl5pPr>
            <a:lvl6pPr marL="25146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6pPr>
            <a:lvl7pPr marL="29718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7pPr>
            <a:lvl8pPr marL="34290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8pPr>
            <a:lvl9pPr marL="38862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9pPr>
          </a:lstStyle>
          <a:p>
            <a:pPr algn="r"/>
            <a:fld id="{6F27255F-7A20-4818-B6EA-52CE2A1925BF}" type="slidenum">
              <a:rPr lang="en-US" altLang="en-US" sz="1200">
                <a:solidFill>
                  <a:srgbClr val="000000"/>
                </a:solidFill>
                <a:latin typeface="Calibri Light" panose="020F0302020204030204" pitchFamily="34" charset="0"/>
              </a:rPr>
              <a:pPr algn="r"/>
              <a:t>‹#›</a:t>
            </a:fld>
            <a:endParaRPr lang="en-US" altLang="en-US" sz="1200" dirty="0">
              <a:solidFill>
                <a:srgbClr val="000000"/>
              </a:solidFill>
              <a:latin typeface="Calibri Light" panose="020F0302020204030204" pitchFamily="34" charset="0"/>
            </a:endParaRPr>
          </a:p>
        </p:txBody>
      </p:sp>
      <p:sp>
        <p:nvSpPr>
          <p:cNvPr id="12" name="Title 1"/>
          <p:cNvSpPr>
            <a:spLocks noGrp="1"/>
          </p:cNvSpPr>
          <p:nvPr>
            <p:ph type="title"/>
          </p:nvPr>
        </p:nvSpPr>
        <p:spPr>
          <a:xfrm>
            <a:off x="838200" y="365126"/>
            <a:ext cx="10515600" cy="628888"/>
          </a:xfrm>
        </p:spPr>
        <p:txBody>
          <a:bodyPr>
            <a:normAutofit/>
          </a:bodyPr>
          <a:lstStyle>
            <a:lvl1pPr>
              <a:defRPr sz="3600">
                <a:solidFill>
                  <a:schemeClr val="tx1">
                    <a:lumMod val="65000"/>
                    <a:lumOff val="35000"/>
                  </a:schemeClr>
                </a:solidFill>
              </a:defRPr>
            </a:lvl1pPr>
          </a:lstStyle>
          <a:p>
            <a:r>
              <a:rPr lang="en-US"/>
              <a:t>Click to edit Master title style</a:t>
            </a:r>
            <a:endParaRPr lang="en-US" dirty="0"/>
          </a:p>
        </p:txBody>
      </p:sp>
      <p:sp>
        <p:nvSpPr>
          <p:cNvPr id="13" name="Content Placeholder 2"/>
          <p:cNvSpPr>
            <a:spLocks noGrp="1"/>
          </p:cNvSpPr>
          <p:nvPr>
            <p:ph idx="1"/>
          </p:nvPr>
        </p:nvSpPr>
        <p:spPr>
          <a:xfrm>
            <a:off x="838200" y="1825625"/>
            <a:ext cx="10515600" cy="3996861"/>
          </a:xfrm>
        </p:spPr>
        <p:txBody>
          <a:bodyPr/>
          <a:lstStyle>
            <a:lvl1pPr>
              <a:defRPr sz="1800" b="0" baseline="0">
                <a:solidFill>
                  <a:schemeClr val="tx1">
                    <a:lumMod val="65000"/>
                    <a:lumOff val="35000"/>
                  </a:schemeClr>
                </a:solidFill>
              </a:defRPr>
            </a:lvl1pPr>
            <a:lvl2pPr marL="687388" indent="-230188">
              <a:defRPr sz="1800" b="0" baseline="0">
                <a:solidFill>
                  <a:schemeClr val="tx1">
                    <a:lumMod val="65000"/>
                    <a:lumOff val="35000"/>
                  </a:schemeClr>
                </a:solidFill>
              </a:defRPr>
            </a:lvl2pPr>
            <a:lvl3pPr>
              <a:defRPr sz="1800" b="0"/>
            </a:lvl3pPr>
            <a:lvl4pPr>
              <a:defRPr b="0"/>
            </a:lvl4pPr>
            <a:lvl5pPr>
              <a:defRPr b="0"/>
            </a:lvl5pPr>
          </a:lstStyle>
          <a:p>
            <a:pPr lvl="0"/>
            <a:r>
              <a:rPr lang="en-US"/>
              <a:t>Click to edit Master text styles</a:t>
            </a:r>
          </a:p>
          <a:p>
            <a:pPr lvl="1"/>
            <a:r>
              <a:rPr lang="en-US"/>
              <a:t>Second level</a:t>
            </a:r>
          </a:p>
        </p:txBody>
      </p:sp>
      <p:sp>
        <p:nvSpPr>
          <p:cNvPr id="14" name="Text Placeholder 8"/>
          <p:cNvSpPr>
            <a:spLocks noGrp="1"/>
          </p:cNvSpPr>
          <p:nvPr>
            <p:ph type="body" sz="quarter" idx="10"/>
          </p:nvPr>
        </p:nvSpPr>
        <p:spPr>
          <a:xfrm>
            <a:off x="838200" y="1118706"/>
            <a:ext cx="10475913" cy="565150"/>
          </a:xfrm>
        </p:spPr>
        <p:txBody>
          <a:bodyPr>
            <a:normAutofit/>
          </a:bodyPr>
          <a:lstStyle>
            <a:lvl1pPr marL="0" indent="0">
              <a:buNone/>
              <a:defRPr sz="2600">
                <a:solidFill>
                  <a:schemeClr val="tx1">
                    <a:lumMod val="65000"/>
                    <a:lumOff val="35000"/>
                  </a:schemeClr>
                </a:solidFill>
                <a:latin typeface="+mj-lt"/>
              </a:defRPr>
            </a:lvl1pPr>
          </a:lstStyle>
          <a:p>
            <a:pPr lvl="0"/>
            <a:r>
              <a:rPr lang="en-US"/>
              <a:t>Click to edit Master text styles</a:t>
            </a:r>
          </a:p>
        </p:txBody>
      </p:sp>
    </p:spTree>
    <p:extLst>
      <p:ext uri="{BB962C8B-B14F-4D97-AF65-F5344CB8AC3E}">
        <p14:creationId xmlns:p14="http://schemas.microsoft.com/office/powerpoint/2010/main" val="38148900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pic>
        <p:nvPicPr>
          <p:cNvPr id="5" name="Picture 3" descr="Slide 13_Kid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12192000" cy="685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Slide Number Placeholder 5"/>
          <p:cNvSpPr txBox="1">
            <a:spLocks/>
          </p:cNvSpPr>
          <p:nvPr/>
        </p:nvSpPr>
        <p:spPr>
          <a:xfrm>
            <a:off x="9134475" y="5467350"/>
            <a:ext cx="2743200" cy="365125"/>
          </a:xfrm>
          <a:prstGeom prst="rect">
            <a:avLst/>
          </a:prstGeom>
        </p:spPr>
        <p:txBody>
          <a:bodyPr anchor="ctr"/>
          <a:lstStyle>
            <a:lvl1pPr>
              <a:defRPr>
                <a:solidFill>
                  <a:schemeClr val="tx1"/>
                </a:solidFill>
                <a:latin typeface="Calibri" panose="020F0502020204030204" pitchFamily="34" charset="0"/>
                <a:ea typeface="ヒラギノ角ゴ Pro W3" pitchFamily="126" charset="-128"/>
              </a:defRPr>
            </a:lvl1pPr>
            <a:lvl2pPr marL="742950" indent="-285750">
              <a:defRPr>
                <a:solidFill>
                  <a:schemeClr val="tx1"/>
                </a:solidFill>
                <a:latin typeface="Calibri" panose="020F0502020204030204" pitchFamily="34" charset="0"/>
                <a:ea typeface="ヒラギノ角ゴ Pro W3" pitchFamily="126" charset="-128"/>
              </a:defRPr>
            </a:lvl2pPr>
            <a:lvl3pPr marL="1143000" indent="-228600">
              <a:defRPr>
                <a:solidFill>
                  <a:schemeClr val="tx1"/>
                </a:solidFill>
                <a:latin typeface="Calibri" panose="020F0502020204030204" pitchFamily="34" charset="0"/>
                <a:ea typeface="ヒラギノ角ゴ Pro W3" pitchFamily="126" charset="-128"/>
              </a:defRPr>
            </a:lvl3pPr>
            <a:lvl4pPr marL="1600200" indent="-228600">
              <a:defRPr>
                <a:solidFill>
                  <a:schemeClr val="tx1"/>
                </a:solidFill>
                <a:latin typeface="Calibri" panose="020F0502020204030204" pitchFamily="34" charset="0"/>
                <a:ea typeface="ヒラギノ角ゴ Pro W3" pitchFamily="126" charset="-128"/>
              </a:defRPr>
            </a:lvl4pPr>
            <a:lvl5pPr marL="2057400" indent="-228600">
              <a:defRPr>
                <a:solidFill>
                  <a:schemeClr val="tx1"/>
                </a:solidFill>
                <a:latin typeface="Calibri" panose="020F0502020204030204" pitchFamily="34" charset="0"/>
                <a:ea typeface="ヒラギノ角ゴ Pro W3" pitchFamily="126" charset="-128"/>
              </a:defRPr>
            </a:lvl5pPr>
            <a:lvl6pPr marL="25146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6pPr>
            <a:lvl7pPr marL="29718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7pPr>
            <a:lvl8pPr marL="34290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8pPr>
            <a:lvl9pPr marL="38862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9pPr>
          </a:lstStyle>
          <a:p>
            <a:pPr algn="r"/>
            <a:fld id="{1B90C4BD-4974-45E3-BBB2-36EFE1A0429F}" type="slidenum">
              <a:rPr lang="en-US" altLang="en-US" sz="1200">
                <a:solidFill>
                  <a:schemeClr val="bg1"/>
                </a:solidFill>
                <a:latin typeface="Calibri Light" panose="020F0302020204030204" pitchFamily="34" charset="0"/>
              </a:rPr>
              <a:pPr algn="r"/>
              <a:t>‹#›</a:t>
            </a:fld>
            <a:endParaRPr lang="en-US" altLang="en-US" sz="1200" dirty="0">
              <a:solidFill>
                <a:schemeClr val="bg1"/>
              </a:solidFill>
              <a:latin typeface="Calibri Light" panose="020F0302020204030204" pitchFamily="34" charset="0"/>
            </a:endParaRPr>
          </a:p>
        </p:txBody>
      </p:sp>
      <p:sp>
        <p:nvSpPr>
          <p:cNvPr id="11" name="Title 1"/>
          <p:cNvSpPr>
            <a:spLocks noGrp="1"/>
          </p:cNvSpPr>
          <p:nvPr>
            <p:ph type="title"/>
          </p:nvPr>
        </p:nvSpPr>
        <p:spPr>
          <a:xfrm>
            <a:off x="838200" y="365126"/>
            <a:ext cx="10515600" cy="628888"/>
          </a:xfrm>
        </p:spPr>
        <p:txBody>
          <a:bodyPr>
            <a:normAutofit/>
          </a:bodyPr>
          <a:lstStyle>
            <a:lvl1pPr>
              <a:defRPr sz="3600"/>
            </a:lvl1pPr>
          </a:lstStyle>
          <a:p>
            <a:r>
              <a:rPr lang="en-US"/>
              <a:t>Click to edit Master title style</a:t>
            </a:r>
            <a:endParaRPr lang="en-US" dirty="0"/>
          </a:p>
        </p:txBody>
      </p:sp>
      <p:sp>
        <p:nvSpPr>
          <p:cNvPr id="12" name="Content Placeholder 2"/>
          <p:cNvSpPr>
            <a:spLocks noGrp="1"/>
          </p:cNvSpPr>
          <p:nvPr>
            <p:ph idx="1"/>
          </p:nvPr>
        </p:nvSpPr>
        <p:spPr>
          <a:xfrm>
            <a:off x="838200" y="1825625"/>
            <a:ext cx="10515600" cy="3996861"/>
          </a:xfrm>
        </p:spPr>
        <p:txBody>
          <a:bodyPr/>
          <a:lstStyle>
            <a:lvl1pPr>
              <a:defRPr sz="1800" b="0" baseline="0"/>
            </a:lvl1pPr>
            <a:lvl2pPr marL="687388" indent="-230188">
              <a:defRPr sz="1800" b="0" baseline="0"/>
            </a:lvl2pPr>
            <a:lvl3pPr>
              <a:defRPr sz="1800" b="0"/>
            </a:lvl3pPr>
            <a:lvl4pPr>
              <a:defRPr b="0"/>
            </a:lvl4pPr>
            <a:lvl5pPr>
              <a:defRPr b="0"/>
            </a:lvl5pPr>
          </a:lstStyle>
          <a:p>
            <a:pPr lvl="0"/>
            <a:r>
              <a:rPr lang="en-US"/>
              <a:t>Click to edit Master text styles</a:t>
            </a:r>
          </a:p>
          <a:p>
            <a:pPr lvl="1"/>
            <a:r>
              <a:rPr lang="en-US"/>
              <a:t>Second level</a:t>
            </a:r>
          </a:p>
        </p:txBody>
      </p:sp>
      <p:sp>
        <p:nvSpPr>
          <p:cNvPr id="13" name="Text Placeholder 8"/>
          <p:cNvSpPr>
            <a:spLocks noGrp="1"/>
          </p:cNvSpPr>
          <p:nvPr>
            <p:ph type="body" sz="quarter" idx="10"/>
          </p:nvPr>
        </p:nvSpPr>
        <p:spPr>
          <a:xfrm>
            <a:off x="838200" y="1118706"/>
            <a:ext cx="10475913" cy="565150"/>
          </a:xfrm>
        </p:spPr>
        <p:txBody>
          <a:bodyPr>
            <a:normAutofit/>
          </a:bodyPr>
          <a:lstStyle>
            <a:lvl1pPr marL="0" indent="0">
              <a:buNone/>
              <a:defRPr sz="2600" baseline="0">
                <a:latin typeface="+mj-lt"/>
              </a:defRPr>
            </a:lvl1pPr>
          </a:lstStyle>
          <a:p>
            <a:pPr lvl="0"/>
            <a:r>
              <a:rPr lang="en-US"/>
              <a:t>Click to edit Master text styles</a:t>
            </a:r>
          </a:p>
        </p:txBody>
      </p:sp>
    </p:spTree>
    <p:extLst>
      <p:ext uri="{BB962C8B-B14F-4D97-AF65-F5344CB8AC3E}">
        <p14:creationId xmlns:p14="http://schemas.microsoft.com/office/powerpoint/2010/main" val="14293428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pic>
        <p:nvPicPr>
          <p:cNvPr id="5" name="Picture 3" descr="Slide 14_Kid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12192000" cy="685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Slide Number Placeholder 5"/>
          <p:cNvSpPr txBox="1">
            <a:spLocks/>
          </p:cNvSpPr>
          <p:nvPr/>
        </p:nvSpPr>
        <p:spPr>
          <a:xfrm>
            <a:off x="9134475" y="5467350"/>
            <a:ext cx="2743200" cy="365125"/>
          </a:xfrm>
          <a:prstGeom prst="rect">
            <a:avLst/>
          </a:prstGeom>
        </p:spPr>
        <p:txBody>
          <a:bodyPr anchor="ctr"/>
          <a:lstStyle>
            <a:lvl1pPr>
              <a:defRPr>
                <a:solidFill>
                  <a:schemeClr val="tx1"/>
                </a:solidFill>
                <a:latin typeface="Calibri" panose="020F0502020204030204" pitchFamily="34" charset="0"/>
                <a:ea typeface="ヒラギノ角ゴ Pro W3" pitchFamily="126" charset="-128"/>
              </a:defRPr>
            </a:lvl1pPr>
            <a:lvl2pPr marL="742950" indent="-285750">
              <a:defRPr>
                <a:solidFill>
                  <a:schemeClr val="tx1"/>
                </a:solidFill>
                <a:latin typeface="Calibri" panose="020F0502020204030204" pitchFamily="34" charset="0"/>
                <a:ea typeface="ヒラギノ角ゴ Pro W3" pitchFamily="126" charset="-128"/>
              </a:defRPr>
            </a:lvl2pPr>
            <a:lvl3pPr marL="1143000" indent="-228600">
              <a:defRPr>
                <a:solidFill>
                  <a:schemeClr val="tx1"/>
                </a:solidFill>
                <a:latin typeface="Calibri" panose="020F0502020204030204" pitchFamily="34" charset="0"/>
                <a:ea typeface="ヒラギノ角ゴ Pro W3" pitchFamily="126" charset="-128"/>
              </a:defRPr>
            </a:lvl3pPr>
            <a:lvl4pPr marL="1600200" indent="-228600">
              <a:defRPr>
                <a:solidFill>
                  <a:schemeClr val="tx1"/>
                </a:solidFill>
                <a:latin typeface="Calibri" panose="020F0502020204030204" pitchFamily="34" charset="0"/>
                <a:ea typeface="ヒラギノ角ゴ Pro W3" pitchFamily="126" charset="-128"/>
              </a:defRPr>
            </a:lvl4pPr>
            <a:lvl5pPr marL="2057400" indent="-228600">
              <a:defRPr>
                <a:solidFill>
                  <a:schemeClr val="tx1"/>
                </a:solidFill>
                <a:latin typeface="Calibri" panose="020F0502020204030204" pitchFamily="34" charset="0"/>
                <a:ea typeface="ヒラギノ角ゴ Pro W3" pitchFamily="126" charset="-128"/>
              </a:defRPr>
            </a:lvl5pPr>
            <a:lvl6pPr marL="25146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6pPr>
            <a:lvl7pPr marL="29718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7pPr>
            <a:lvl8pPr marL="34290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8pPr>
            <a:lvl9pPr marL="38862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9pPr>
          </a:lstStyle>
          <a:p>
            <a:pPr algn="r"/>
            <a:fld id="{F9ADFE0A-3A6F-40C2-9DD8-989BC14FAB5D}" type="slidenum">
              <a:rPr lang="en-US" altLang="en-US" sz="1200">
                <a:solidFill>
                  <a:srgbClr val="000000"/>
                </a:solidFill>
                <a:latin typeface="Calibri Light" panose="020F0302020204030204" pitchFamily="34" charset="0"/>
              </a:rPr>
              <a:pPr algn="r"/>
              <a:t>‹#›</a:t>
            </a:fld>
            <a:endParaRPr lang="en-US" altLang="en-US" sz="1200" dirty="0">
              <a:solidFill>
                <a:srgbClr val="000000"/>
              </a:solidFill>
              <a:latin typeface="Calibri Light" panose="020F0302020204030204" pitchFamily="34" charset="0"/>
            </a:endParaRPr>
          </a:p>
        </p:txBody>
      </p:sp>
      <p:sp>
        <p:nvSpPr>
          <p:cNvPr id="11" name="Title 1"/>
          <p:cNvSpPr>
            <a:spLocks noGrp="1"/>
          </p:cNvSpPr>
          <p:nvPr>
            <p:ph type="title"/>
          </p:nvPr>
        </p:nvSpPr>
        <p:spPr>
          <a:xfrm>
            <a:off x="838200" y="365126"/>
            <a:ext cx="10515600" cy="628888"/>
          </a:xfrm>
        </p:spPr>
        <p:txBody>
          <a:bodyPr>
            <a:normAutofit/>
          </a:bodyPr>
          <a:lstStyle>
            <a:lvl1pPr>
              <a:defRPr sz="3600">
                <a:solidFill>
                  <a:schemeClr val="tx1">
                    <a:lumMod val="65000"/>
                    <a:lumOff val="35000"/>
                  </a:schemeClr>
                </a:solidFill>
              </a:defRPr>
            </a:lvl1pPr>
          </a:lstStyle>
          <a:p>
            <a:r>
              <a:rPr lang="en-US"/>
              <a:t>Click to edit Master title style</a:t>
            </a:r>
            <a:endParaRPr lang="en-US" dirty="0"/>
          </a:p>
        </p:txBody>
      </p:sp>
      <p:sp>
        <p:nvSpPr>
          <p:cNvPr id="12" name="Content Placeholder 2"/>
          <p:cNvSpPr>
            <a:spLocks noGrp="1"/>
          </p:cNvSpPr>
          <p:nvPr>
            <p:ph idx="1"/>
          </p:nvPr>
        </p:nvSpPr>
        <p:spPr>
          <a:xfrm>
            <a:off x="838200" y="1825625"/>
            <a:ext cx="10515600" cy="3996861"/>
          </a:xfrm>
        </p:spPr>
        <p:txBody>
          <a:bodyPr/>
          <a:lstStyle>
            <a:lvl1pPr>
              <a:defRPr sz="1800" b="0" baseline="0">
                <a:solidFill>
                  <a:schemeClr val="tx1">
                    <a:lumMod val="65000"/>
                    <a:lumOff val="35000"/>
                  </a:schemeClr>
                </a:solidFill>
              </a:defRPr>
            </a:lvl1pPr>
            <a:lvl2pPr marL="687388" indent="-230188">
              <a:defRPr sz="1800" b="0" baseline="0">
                <a:solidFill>
                  <a:schemeClr val="tx1">
                    <a:lumMod val="65000"/>
                    <a:lumOff val="35000"/>
                  </a:schemeClr>
                </a:solidFill>
              </a:defRPr>
            </a:lvl2pPr>
            <a:lvl3pPr>
              <a:defRPr sz="1800" b="0"/>
            </a:lvl3pPr>
            <a:lvl4pPr>
              <a:defRPr b="0"/>
            </a:lvl4pPr>
            <a:lvl5pPr>
              <a:defRPr b="0"/>
            </a:lvl5pPr>
          </a:lstStyle>
          <a:p>
            <a:pPr lvl="0"/>
            <a:r>
              <a:rPr lang="en-US"/>
              <a:t>Click to edit Master text styles</a:t>
            </a:r>
          </a:p>
          <a:p>
            <a:pPr lvl="1"/>
            <a:r>
              <a:rPr lang="en-US"/>
              <a:t>Second level</a:t>
            </a:r>
          </a:p>
        </p:txBody>
      </p:sp>
      <p:sp>
        <p:nvSpPr>
          <p:cNvPr id="13" name="Text Placeholder 8"/>
          <p:cNvSpPr>
            <a:spLocks noGrp="1"/>
          </p:cNvSpPr>
          <p:nvPr>
            <p:ph type="body" sz="quarter" idx="10"/>
          </p:nvPr>
        </p:nvSpPr>
        <p:spPr>
          <a:xfrm>
            <a:off x="838200" y="1118706"/>
            <a:ext cx="10475913" cy="565150"/>
          </a:xfrm>
        </p:spPr>
        <p:txBody>
          <a:bodyPr>
            <a:normAutofit/>
          </a:bodyPr>
          <a:lstStyle>
            <a:lvl1pPr marL="0" indent="0">
              <a:buNone/>
              <a:defRPr sz="2600" baseline="0">
                <a:solidFill>
                  <a:schemeClr val="tx1">
                    <a:lumMod val="65000"/>
                    <a:lumOff val="35000"/>
                  </a:schemeClr>
                </a:solidFill>
                <a:latin typeface="+mj-lt"/>
              </a:defRPr>
            </a:lvl1pPr>
          </a:lstStyle>
          <a:p>
            <a:pPr lvl="0"/>
            <a:r>
              <a:rPr lang="en-US"/>
              <a:t>Click to edit Master text styles</a:t>
            </a:r>
          </a:p>
        </p:txBody>
      </p:sp>
    </p:spTree>
    <p:extLst>
      <p:ext uri="{BB962C8B-B14F-4D97-AF65-F5344CB8AC3E}">
        <p14:creationId xmlns:p14="http://schemas.microsoft.com/office/powerpoint/2010/main" val="10674838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pic>
        <p:nvPicPr>
          <p:cNvPr id="5" name="Picture 3" descr="Slide 15_Kid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12192000" cy="685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Slide Number Placeholder 5"/>
          <p:cNvSpPr txBox="1">
            <a:spLocks/>
          </p:cNvSpPr>
          <p:nvPr/>
        </p:nvSpPr>
        <p:spPr>
          <a:xfrm>
            <a:off x="9134475" y="5467350"/>
            <a:ext cx="2743200" cy="365125"/>
          </a:xfrm>
          <a:prstGeom prst="rect">
            <a:avLst/>
          </a:prstGeom>
        </p:spPr>
        <p:txBody>
          <a:bodyPr anchor="ctr"/>
          <a:lstStyle>
            <a:lvl1pPr>
              <a:defRPr>
                <a:solidFill>
                  <a:schemeClr val="tx1"/>
                </a:solidFill>
                <a:latin typeface="Calibri" panose="020F0502020204030204" pitchFamily="34" charset="0"/>
                <a:ea typeface="ヒラギノ角ゴ Pro W3" pitchFamily="126" charset="-128"/>
              </a:defRPr>
            </a:lvl1pPr>
            <a:lvl2pPr marL="742950" indent="-285750">
              <a:defRPr>
                <a:solidFill>
                  <a:schemeClr val="tx1"/>
                </a:solidFill>
                <a:latin typeface="Calibri" panose="020F0502020204030204" pitchFamily="34" charset="0"/>
                <a:ea typeface="ヒラギノ角ゴ Pro W3" pitchFamily="126" charset="-128"/>
              </a:defRPr>
            </a:lvl2pPr>
            <a:lvl3pPr marL="1143000" indent="-228600">
              <a:defRPr>
                <a:solidFill>
                  <a:schemeClr val="tx1"/>
                </a:solidFill>
                <a:latin typeface="Calibri" panose="020F0502020204030204" pitchFamily="34" charset="0"/>
                <a:ea typeface="ヒラギノ角ゴ Pro W3" pitchFamily="126" charset="-128"/>
              </a:defRPr>
            </a:lvl3pPr>
            <a:lvl4pPr marL="1600200" indent="-228600">
              <a:defRPr>
                <a:solidFill>
                  <a:schemeClr val="tx1"/>
                </a:solidFill>
                <a:latin typeface="Calibri" panose="020F0502020204030204" pitchFamily="34" charset="0"/>
                <a:ea typeface="ヒラギノ角ゴ Pro W3" pitchFamily="126" charset="-128"/>
              </a:defRPr>
            </a:lvl4pPr>
            <a:lvl5pPr marL="2057400" indent="-228600">
              <a:defRPr>
                <a:solidFill>
                  <a:schemeClr val="tx1"/>
                </a:solidFill>
                <a:latin typeface="Calibri" panose="020F0502020204030204" pitchFamily="34" charset="0"/>
                <a:ea typeface="ヒラギノ角ゴ Pro W3" pitchFamily="126" charset="-128"/>
              </a:defRPr>
            </a:lvl5pPr>
            <a:lvl6pPr marL="25146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6pPr>
            <a:lvl7pPr marL="29718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7pPr>
            <a:lvl8pPr marL="34290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8pPr>
            <a:lvl9pPr marL="38862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9pPr>
          </a:lstStyle>
          <a:p>
            <a:pPr algn="r"/>
            <a:fld id="{5DF81BAD-ACE2-49EE-BB3E-257751D93A64}" type="slidenum">
              <a:rPr lang="en-US" altLang="en-US" sz="1200">
                <a:solidFill>
                  <a:srgbClr val="000000"/>
                </a:solidFill>
                <a:latin typeface="Calibri Light" panose="020F0302020204030204" pitchFamily="34" charset="0"/>
              </a:rPr>
              <a:pPr algn="r"/>
              <a:t>‹#›</a:t>
            </a:fld>
            <a:endParaRPr lang="en-US" altLang="en-US" sz="1200" dirty="0">
              <a:solidFill>
                <a:srgbClr val="000000"/>
              </a:solidFill>
              <a:latin typeface="Calibri Light" panose="020F0302020204030204" pitchFamily="34" charset="0"/>
            </a:endParaRPr>
          </a:p>
        </p:txBody>
      </p:sp>
      <p:sp>
        <p:nvSpPr>
          <p:cNvPr id="11" name="Title 1"/>
          <p:cNvSpPr>
            <a:spLocks noGrp="1"/>
          </p:cNvSpPr>
          <p:nvPr>
            <p:ph type="title"/>
          </p:nvPr>
        </p:nvSpPr>
        <p:spPr>
          <a:xfrm>
            <a:off x="838200" y="365126"/>
            <a:ext cx="10515600" cy="628888"/>
          </a:xfrm>
        </p:spPr>
        <p:txBody>
          <a:bodyPr>
            <a:normAutofit/>
          </a:bodyPr>
          <a:lstStyle>
            <a:lvl1pPr>
              <a:defRPr sz="3600">
                <a:solidFill>
                  <a:schemeClr val="tx1">
                    <a:lumMod val="65000"/>
                    <a:lumOff val="35000"/>
                  </a:schemeClr>
                </a:solidFill>
              </a:defRPr>
            </a:lvl1pPr>
          </a:lstStyle>
          <a:p>
            <a:r>
              <a:rPr lang="en-US"/>
              <a:t>Click to edit Master title style</a:t>
            </a:r>
            <a:endParaRPr lang="en-US" dirty="0"/>
          </a:p>
        </p:txBody>
      </p:sp>
      <p:sp>
        <p:nvSpPr>
          <p:cNvPr id="12" name="Content Placeholder 2"/>
          <p:cNvSpPr>
            <a:spLocks noGrp="1"/>
          </p:cNvSpPr>
          <p:nvPr>
            <p:ph idx="1"/>
          </p:nvPr>
        </p:nvSpPr>
        <p:spPr>
          <a:xfrm>
            <a:off x="838200" y="1825625"/>
            <a:ext cx="10515600" cy="3996861"/>
          </a:xfrm>
        </p:spPr>
        <p:txBody>
          <a:bodyPr/>
          <a:lstStyle>
            <a:lvl1pPr>
              <a:defRPr sz="1800" b="0" baseline="0">
                <a:solidFill>
                  <a:schemeClr val="tx1">
                    <a:lumMod val="65000"/>
                    <a:lumOff val="35000"/>
                  </a:schemeClr>
                </a:solidFill>
              </a:defRPr>
            </a:lvl1pPr>
            <a:lvl2pPr marL="687388" indent="-230188">
              <a:defRPr sz="1800" b="0" baseline="0">
                <a:solidFill>
                  <a:schemeClr val="tx1">
                    <a:lumMod val="65000"/>
                    <a:lumOff val="35000"/>
                  </a:schemeClr>
                </a:solidFill>
              </a:defRPr>
            </a:lvl2pPr>
            <a:lvl3pPr>
              <a:defRPr sz="1800" b="0"/>
            </a:lvl3pPr>
            <a:lvl4pPr>
              <a:defRPr b="0"/>
            </a:lvl4pPr>
            <a:lvl5pPr>
              <a:defRPr b="0"/>
            </a:lvl5pPr>
          </a:lstStyle>
          <a:p>
            <a:pPr lvl="0"/>
            <a:r>
              <a:rPr lang="en-US"/>
              <a:t>Click to edit Master text styles</a:t>
            </a:r>
          </a:p>
          <a:p>
            <a:pPr lvl="1"/>
            <a:r>
              <a:rPr lang="en-US"/>
              <a:t>Second level</a:t>
            </a:r>
          </a:p>
        </p:txBody>
      </p:sp>
      <p:sp>
        <p:nvSpPr>
          <p:cNvPr id="13" name="Text Placeholder 8"/>
          <p:cNvSpPr>
            <a:spLocks noGrp="1"/>
          </p:cNvSpPr>
          <p:nvPr>
            <p:ph type="body" sz="quarter" idx="10"/>
          </p:nvPr>
        </p:nvSpPr>
        <p:spPr>
          <a:xfrm>
            <a:off x="838200" y="1118706"/>
            <a:ext cx="10475913" cy="565150"/>
          </a:xfrm>
        </p:spPr>
        <p:txBody>
          <a:bodyPr>
            <a:normAutofit/>
          </a:bodyPr>
          <a:lstStyle>
            <a:lvl1pPr marL="0" indent="0">
              <a:buNone/>
              <a:defRPr sz="2600" baseline="0">
                <a:solidFill>
                  <a:schemeClr val="tx1">
                    <a:lumMod val="65000"/>
                    <a:lumOff val="35000"/>
                  </a:schemeClr>
                </a:solidFill>
                <a:latin typeface="+mj-lt"/>
              </a:defRPr>
            </a:lvl1pPr>
          </a:lstStyle>
          <a:p>
            <a:pPr lvl="0"/>
            <a:r>
              <a:rPr lang="en-US"/>
              <a:t>Click to edit Master text styles</a:t>
            </a:r>
          </a:p>
        </p:txBody>
      </p:sp>
    </p:spTree>
    <p:extLst>
      <p:ext uri="{BB962C8B-B14F-4D97-AF65-F5344CB8AC3E}">
        <p14:creationId xmlns:p14="http://schemas.microsoft.com/office/powerpoint/2010/main" val="8149252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pic>
        <p:nvPicPr>
          <p:cNvPr id="5" name="Picture 3" descr="Slide 4_Teen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Slide Number Placeholder 5"/>
          <p:cNvSpPr txBox="1">
            <a:spLocks/>
          </p:cNvSpPr>
          <p:nvPr/>
        </p:nvSpPr>
        <p:spPr>
          <a:xfrm>
            <a:off x="9134475" y="5467350"/>
            <a:ext cx="2743200" cy="365125"/>
          </a:xfrm>
          <a:prstGeom prst="rect">
            <a:avLst/>
          </a:prstGeom>
        </p:spPr>
        <p:txBody>
          <a:bodyPr anchor="ctr"/>
          <a:lstStyle>
            <a:lvl1pPr>
              <a:defRPr>
                <a:solidFill>
                  <a:schemeClr val="tx1"/>
                </a:solidFill>
                <a:latin typeface="Calibri" panose="020F0502020204030204" pitchFamily="34" charset="0"/>
                <a:ea typeface="ヒラギノ角ゴ Pro W3" pitchFamily="126" charset="-128"/>
              </a:defRPr>
            </a:lvl1pPr>
            <a:lvl2pPr marL="742950" indent="-285750">
              <a:defRPr>
                <a:solidFill>
                  <a:schemeClr val="tx1"/>
                </a:solidFill>
                <a:latin typeface="Calibri" panose="020F0502020204030204" pitchFamily="34" charset="0"/>
                <a:ea typeface="ヒラギノ角ゴ Pro W3" pitchFamily="126" charset="-128"/>
              </a:defRPr>
            </a:lvl2pPr>
            <a:lvl3pPr marL="1143000" indent="-228600">
              <a:defRPr>
                <a:solidFill>
                  <a:schemeClr val="tx1"/>
                </a:solidFill>
                <a:latin typeface="Calibri" panose="020F0502020204030204" pitchFamily="34" charset="0"/>
                <a:ea typeface="ヒラギノ角ゴ Pro W3" pitchFamily="126" charset="-128"/>
              </a:defRPr>
            </a:lvl3pPr>
            <a:lvl4pPr marL="1600200" indent="-228600">
              <a:defRPr>
                <a:solidFill>
                  <a:schemeClr val="tx1"/>
                </a:solidFill>
                <a:latin typeface="Calibri" panose="020F0502020204030204" pitchFamily="34" charset="0"/>
                <a:ea typeface="ヒラギノ角ゴ Pro W3" pitchFamily="126" charset="-128"/>
              </a:defRPr>
            </a:lvl4pPr>
            <a:lvl5pPr marL="2057400" indent="-228600">
              <a:defRPr>
                <a:solidFill>
                  <a:schemeClr val="tx1"/>
                </a:solidFill>
                <a:latin typeface="Calibri" panose="020F0502020204030204" pitchFamily="34" charset="0"/>
                <a:ea typeface="ヒラギノ角ゴ Pro W3" pitchFamily="126" charset="-128"/>
              </a:defRPr>
            </a:lvl5pPr>
            <a:lvl6pPr marL="25146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6pPr>
            <a:lvl7pPr marL="29718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7pPr>
            <a:lvl8pPr marL="34290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8pPr>
            <a:lvl9pPr marL="38862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9pPr>
          </a:lstStyle>
          <a:p>
            <a:pPr algn="r"/>
            <a:fld id="{AE98A41D-4CEC-452D-9CEE-0AA0683C3FAF}" type="slidenum">
              <a:rPr lang="en-US" altLang="en-US" sz="1200">
                <a:solidFill>
                  <a:schemeClr val="bg1"/>
                </a:solidFill>
                <a:latin typeface="Calibri Light" panose="020F0302020204030204" pitchFamily="34" charset="0"/>
              </a:rPr>
              <a:pPr algn="r"/>
              <a:t>‹#›</a:t>
            </a:fld>
            <a:endParaRPr lang="en-US" altLang="en-US" sz="1200" dirty="0">
              <a:solidFill>
                <a:schemeClr val="bg1"/>
              </a:solidFill>
              <a:latin typeface="Calibri Light" panose="020F0302020204030204" pitchFamily="34" charset="0"/>
            </a:endParaRPr>
          </a:p>
        </p:txBody>
      </p:sp>
      <p:sp>
        <p:nvSpPr>
          <p:cNvPr id="11" name="Title 1"/>
          <p:cNvSpPr>
            <a:spLocks noGrp="1"/>
          </p:cNvSpPr>
          <p:nvPr>
            <p:ph type="title"/>
          </p:nvPr>
        </p:nvSpPr>
        <p:spPr>
          <a:xfrm>
            <a:off x="838200" y="365126"/>
            <a:ext cx="10515600" cy="628888"/>
          </a:xfrm>
        </p:spPr>
        <p:txBody>
          <a:bodyPr>
            <a:normAutofit/>
          </a:bodyPr>
          <a:lstStyle>
            <a:lvl1pPr>
              <a:defRPr sz="3600"/>
            </a:lvl1pPr>
          </a:lstStyle>
          <a:p>
            <a:r>
              <a:rPr lang="en-US"/>
              <a:t>Click to edit Master title style</a:t>
            </a:r>
            <a:endParaRPr lang="en-US" dirty="0"/>
          </a:p>
        </p:txBody>
      </p:sp>
      <p:sp>
        <p:nvSpPr>
          <p:cNvPr id="12" name="Content Placeholder 2"/>
          <p:cNvSpPr>
            <a:spLocks noGrp="1"/>
          </p:cNvSpPr>
          <p:nvPr>
            <p:ph idx="1"/>
          </p:nvPr>
        </p:nvSpPr>
        <p:spPr>
          <a:xfrm>
            <a:off x="838200" y="1825625"/>
            <a:ext cx="10515600" cy="3996861"/>
          </a:xfrm>
        </p:spPr>
        <p:txBody>
          <a:bodyPr/>
          <a:lstStyle>
            <a:lvl1pPr>
              <a:defRPr sz="1800" b="0" baseline="0"/>
            </a:lvl1pPr>
            <a:lvl2pPr marL="687388" indent="-230188">
              <a:defRPr sz="1800" b="0" baseline="0"/>
            </a:lvl2pPr>
            <a:lvl3pPr>
              <a:defRPr sz="1800" b="0"/>
            </a:lvl3pPr>
            <a:lvl4pPr>
              <a:defRPr b="0"/>
            </a:lvl4pPr>
            <a:lvl5pPr>
              <a:defRPr b="0"/>
            </a:lvl5pPr>
          </a:lstStyle>
          <a:p>
            <a:pPr lvl="0"/>
            <a:r>
              <a:rPr lang="en-US"/>
              <a:t>Click to edit Master text styles</a:t>
            </a:r>
          </a:p>
          <a:p>
            <a:pPr lvl="1"/>
            <a:r>
              <a:rPr lang="en-US"/>
              <a:t>Second level</a:t>
            </a:r>
          </a:p>
        </p:txBody>
      </p:sp>
      <p:sp>
        <p:nvSpPr>
          <p:cNvPr id="13" name="Text Placeholder 8"/>
          <p:cNvSpPr>
            <a:spLocks noGrp="1"/>
          </p:cNvSpPr>
          <p:nvPr>
            <p:ph type="body" sz="quarter" idx="10"/>
          </p:nvPr>
        </p:nvSpPr>
        <p:spPr>
          <a:xfrm>
            <a:off x="838200" y="1118706"/>
            <a:ext cx="10475913" cy="565150"/>
          </a:xfrm>
        </p:spPr>
        <p:txBody>
          <a:bodyPr>
            <a:normAutofit/>
          </a:bodyPr>
          <a:lstStyle>
            <a:lvl1pPr marL="0" indent="0">
              <a:buNone/>
              <a:defRPr sz="2600" baseline="0">
                <a:latin typeface="+mj-lt"/>
              </a:defRPr>
            </a:lvl1pPr>
          </a:lstStyle>
          <a:p>
            <a:pPr lvl="0"/>
            <a:r>
              <a:rPr lang="en-US"/>
              <a:t>Click to edit Master text styles</a:t>
            </a:r>
          </a:p>
        </p:txBody>
      </p:sp>
    </p:spTree>
    <p:extLst>
      <p:ext uri="{BB962C8B-B14F-4D97-AF65-F5344CB8AC3E}">
        <p14:creationId xmlns:p14="http://schemas.microsoft.com/office/powerpoint/2010/main" val="25368313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pic>
        <p:nvPicPr>
          <p:cNvPr id="5" name="Picture 3" descr="Slide 5_Teen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Slide Number Placeholder 5"/>
          <p:cNvSpPr txBox="1">
            <a:spLocks/>
          </p:cNvSpPr>
          <p:nvPr/>
        </p:nvSpPr>
        <p:spPr>
          <a:xfrm>
            <a:off x="9134475" y="5467350"/>
            <a:ext cx="2743200" cy="365125"/>
          </a:xfrm>
          <a:prstGeom prst="rect">
            <a:avLst/>
          </a:prstGeom>
        </p:spPr>
        <p:txBody>
          <a:bodyPr anchor="ctr"/>
          <a:lstStyle>
            <a:lvl1pPr>
              <a:defRPr>
                <a:solidFill>
                  <a:schemeClr val="tx1"/>
                </a:solidFill>
                <a:latin typeface="Calibri" panose="020F0502020204030204" pitchFamily="34" charset="0"/>
                <a:ea typeface="ヒラギノ角ゴ Pro W3" pitchFamily="126" charset="-128"/>
              </a:defRPr>
            </a:lvl1pPr>
            <a:lvl2pPr marL="742950" indent="-285750">
              <a:defRPr>
                <a:solidFill>
                  <a:schemeClr val="tx1"/>
                </a:solidFill>
                <a:latin typeface="Calibri" panose="020F0502020204030204" pitchFamily="34" charset="0"/>
                <a:ea typeface="ヒラギノ角ゴ Pro W3" pitchFamily="126" charset="-128"/>
              </a:defRPr>
            </a:lvl2pPr>
            <a:lvl3pPr marL="1143000" indent="-228600">
              <a:defRPr>
                <a:solidFill>
                  <a:schemeClr val="tx1"/>
                </a:solidFill>
                <a:latin typeface="Calibri" panose="020F0502020204030204" pitchFamily="34" charset="0"/>
                <a:ea typeface="ヒラギノ角ゴ Pro W3" pitchFamily="126" charset="-128"/>
              </a:defRPr>
            </a:lvl3pPr>
            <a:lvl4pPr marL="1600200" indent="-228600">
              <a:defRPr>
                <a:solidFill>
                  <a:schemeClr val="tx1"/>
                </a:solidFill>
                <a:latin typeface="Calibri" panose="020F0502020204030204" pitchFamily="34" charset="0"/>
                <a:ea typeface="ヒラギノ角ゴ Pro W3" pitchFamily="126" charset="-128"/>
              </a:defRPr>
            </a:lvl4pPr>
            <a:lvl5pPr marL="2057400" indent="-228600">
              <a:defRPr>
                <a:solidFill>
                  <a:schemeClr val="tx1"/>
                </a:solidFill>
                <a:latin typeface="Calibri" panose="020F0502020204030204" pitchFamily="34" charset="0"/>
                <a:ea typeface="ヒラギノ角ゴ Pro W3" pitchFamily="126" charset="-128"/>
              </a:defRPr>
            </a:lvl5pPr>
            <a:lvl6pPr marL="25146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6pPr>
            <a:lvl7pPr marL="29718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7pPr>
            <a:lvl8pPr marL="34290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8pPr>
            <a:lvl9pPr marL="38862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9pPr>
          </a:lstStyle>
          <a:p>
            <a:pPr algn="r"/>
            <a:fld id="{692A748E-C28B-4645-9E0A-2935FE7F9ED3}" type="slidenum">
              <a:rPr lang="en-US" altLang="en-US" sz="1200">
                <a:solidFill>
                  <a:srgbClr val="000000"/>
                </a:solidFill>
                <a:latin typeface="Calibri Light" panose="020F0302020204030204" pitchFamily="34" charset="0"/>
              </a:rPr>
              <a:pPr algn="r"/>
              <a:t>‹#›</a:t>
            </a:fld>
            <a:endParaRPr lang="en-US" altLang="en-US" sz="1200" dirty="0">
              <a:solidFill>
                <a:srgbClr val="000000"/>
              </a:solidFill>
              <a:latin typeface="Calibri Light" panose="020F0302020204030204" pitchFamily="34" charset="0"/>
            </a:endParaRPr>
          </a:p>
        </p:txBody>
      </p:sp>
      <p:sp>
        <p:nvSpPr>
          <p:cNvPr id="11" name="Title 1"/>
          <p:cNvSpPr>
            <a:spLocks noGrp="1"/>
          </p:cNvSpPr>
          <p:nvPr>
            <p:ph type="title"/>
          </p:nvPr>
        </p:nvSpPr>
        <p:spPr>
          <a:xfrm>
            <a:off x="838200" y="365126"/>
            <a:ext cx="10515600" cy="628888"/>
          </a:xfrm>
        </p:spPr>
        <p:txBody>
          <a:bodyPr>
            <a:normAutofit/>
          </a:bodyPr>
          <a:lstStyle>
            <a:lvl1pPr>
              <a:defRPr sz="3600">
                <a:solidFill>
                  <a:schemeClr val="tx1">
                    <a:lumMod val="65000"/>
                    <a:lumOff val="35000"/>
                  </a:schemeClr>
                </a:solidFill>
              </a:defRPr>
            </a:lvl1pPr>
          </a:lstStyle>
          <a:p>
            <a:r>
              <a:rPr lang="en-US"/>
              <a:t>Click to edit Master title style</a:t>
            </a:r>
            <a:endParaRPr lang="en-US" dirty="0"/>
          </a:p>
        </p:txBody>
      </p:sp>
      <p:sp>
        <p:nvSpPr>
          <p:cNvPr id="12" name="Content Placeholder 2"/>
          <p:cNvSpPr>
            <a:spLocks noGrp="1"/>
          </p:cNvSpPr>
          <p:nvPr>
            <p:ph idx="1"/>
          </p:nvPr>
        </p:nvSpPr>
        <p:spPr>
          <a:xfrm>
            <a:off x="838200" y="1825625"/>
            <a:ext cx="10515600" cy="3996861"/>
          </a:xfrm>
        </p:spPr>
        <p:txBody>
          <a:bodyPr/>
          <a:lstStyle>
            <a:lvl1pPr>
              <a:defRPr sz="1800" b="0" baseline="0">
                <a:solidFill>
                  <a:schemeClr val="tx1">
                    <a:lumMod val="65000"/>
                    <a:lumOff val="35000"/>
                  </a:schemeClr>
                </a:solidFill>
              </a:defRPr>
            </a:lvl1pPr>
            <a:lvl2pPr marL="687388" indent="-230188">
              <a:defRPr sz="1800" b="0" baseline="0">
                <a:solidFill>
                  <a:schemeClr val="tx1">
                    <a:lumMod val="65000"/>
                    <a:lumOff val="35000"/>
                  </a:schemeClr>
                </a:solidFill>
              </a:defRPr>
            </a:lvl2pPr>
            <a:lvl3pPr>
              <a:defRPr sz="1800" b="0"/>
            </a:lvl3pPr>
            <a:lvl4pPr>
              <a:defRPr b="0"/>
            </a:lvl4pPr>
            <a:lvl5pPr>
              <a:defRPr b="0"/>
            </a:lvl5pPr>
          </a:lstStyle>
          <a:p>
            <a:pPr lvl="0"/>
            <a:r>
              <a:rPr lang="en-US"/>
              <a:t>Click to edit Master text styles</a:t>
            </a:r>
          </a:p>
          <a:p>
            <a:pPr lvl="1"/>
            <a:r>
              <a:rPr lang="en-US"/>
              <a:t>Second level</a:t>
            </a:r>
          </a:p>
        </p:txBody>
      </p:sp>
      <p:sp>
        <p:nvSpPr>
          <p:cNvPr id="13" name="Text Placeholder 8"/>
          <p:cNvSpPr>
            <a:spLocks noGrp="1"/>
          </p:cNvSpPr>
          <p:nvPr>
            <p:ph type="body" sz="quarter" idx="10"/>
          </p:nvPr>
        </p:nvSpPr>
        <p:spPr>
          <a:xfrm>
            <a:off x="838200" y="1118706"/>
            <a:ext cx="10475913" cy="565150"/>
          </a:xfrm>
        </p:spPr>
        <p:txBody>
          <a:bodyPr>
            <a:normAutofit/>
          </a:bodyPr>
          <a:lstStyle>
            <a:lvl1pPr marL="0" indent="0">
              <a:buNone/>
              <a:defRPr sz="2600" baseline="0">
                <a:solidFill>
                  <a:schemeClr val="tx1">
                    <a:lumMod val="65000"/>
                    <a:lumOff val="35000"/>
                  </a:schemeClr>
                </a:solidFill>
                <a:latin typeface="+mj-lt"/>
              </a:defRPr>
            </a:lvl1pPr>
          </a:lstStyle>
          <a:p>
            <a:pPr lvl="0"/>
            <a:r>
              <a:rPr lang="en-US"/>
              <a:t>Click to edit Master text styles</a:t>
            </a:r>
          </a:p>
        </p:txBody>
      </p:sp>
    </p:spTree>
    <p:extLst>
      <p:ext uri="{BB962C8B-B14F-4D97-AF65-F5344CB8AC3E}">
        <p14:creationId xmlns:p14="http://schemas.microsoft.com/office/powerpoint/2010/main" val="5437281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pic>
        <p:nvPicPr>
          <p:cNvPr id="5" name="Picture 3" descr="Slide 6_Teen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Slide Number Placeholder 5"/>
          <p:cNvSpPr txBox="1">
            <a:spLocks/>
          </p:cNvSpPr>
          <p:nvPr/>
        </p:nvSpPr>
        <p:spPr>
          <a:xfrm>
            <a:off x="9134475" y="5467350"/>
            <a:ext cx="2743200" cy="365125"/>
          </a:xfrm>
          <a:prstGeom prst="rect">
            <a:avLst/>
          </a:prstGeom>
        </p:spPr>
        <p:txBody>
          <a:bodyPr anchor="ctr"/>
          <a:lstStyle>
            <a:lvl1pPr>
              <a:defRPr>
                <a:solidFill>
                  <a:schemeClr val="tx1"/>
                </a:solidFill>
                <a:latin typeface="Calibri" panose="020F0502020204030204" pitchFamily="34" charset="0"/>
                <a:ea typeface="ヒラギノ角ゴ Pro W3" pitchFamily="126" charset="-128"/>
              </a:defRPr>
            </a:lvl1pPr>
            <a:lvl2pPr marL="742950" indent="-285750">
              <a:defRPr>
                <a:solidFill>
                  <a:schemeClr val="tx1"/>
                </a:solidFill>
                <a:latin typeface="Calibri" panose="020F0502020204030204" pitchFamily="34" charset="0"/>
                <a:ea typeface="ヒラギノ角ゴ Pro W3" pitchFamily="126" charset="-128"/>
              </a:defRPr>
            </a:lvl2pPr>
            <a:lvl3pPr marL="1143000" indent="-228600">
              <a:defRPr>
                <a:solidFill>
                  <a:schemeClr val="tx1"/>
                </a:solidFill>
                <a:latin typeface="Calibri" panose="020F0502020204030204" pitchFamily="34" charset="0"/>
                <a:ea typeface="ヒラギノ角ゴ Pro W3" pitchFamily="126" charset="-128"/>
              </a:defRPr>
            </a:lvl3pPr>
            <a:lvl4pPr marL="1600200" indent="-228600">
              <a:defRPr>
                <a:solidFill>
                  <a:schemeClr val="tx1"/>
                </a:solidFill>
                <a:latin typeface="Calibri" panose="020F0502020204030204" pitchFamily="34" charset="0"/>
                <a:ea typeface="ヒラギノ角ゴ Pro W3" pitchFamily="126" charset="-128"/>
              </a:defRPr>
            </a:lvl4pPr>
            <a:lvl5pPr marL="2057400" indent="-228600">
              <a:defRPr>
                <a:solidFill>
                  <a:schemeClr val="tx1"/>
                </a:solidFill>
                <a:latin typeface="Calibri" panose="020F0502020204030204" pitchFamily="34" charset="0"/>
                <a:ea typeface="ヒラギノ角ゴ Pro W3" pitchFamily="126" charset="-128"/>
              </a:defRPr>
            </a:lvl5pPr>
            <a:lvl6pPr marL="25146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6pPr>
            <a:lvl7pPr marL="29718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7pPr>
            <a:lvl8pPr marL="34290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8pPr>
            <a:lvl9pPr marL="38862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9pPr>
          </a:lstStyle>
          <a:p>
            <a:pPr algn="r"/>
            <a:fld id="{796BC51D-AFB6-483C-AA96-CF89F65830F8}" type="slidenum">
              <a:rPr lang="en-US" altLang="en-US" sz="1200">
                <a:solidFill>
                  <a:srgbClr val="000000"/>
                </a:solidFill>
                <a:latin typeface="Calibri Light" panose="020F0302020204030204" pitchFamily="34" charset="0"/>
              </a:rPr>
              <a:pPr algn="r"/>
              <a:t>‹#›</a:t>
            </a:fld>
            <a:endParaRPr lang="en-US" altLang="en-US" sz="1200" dirty="0">
              <a:solidFill>
                <a:srgbClr val="000000"/>
              </a:solidFill>
              <a:latin typeface="Calibri Light" panose="020F0302020204030204" pitchFamily="34" charset="0"/>
            </a:endParaRPr>
          </a:p>
        </p:txBody>
      </p:sp>
      <p:sp>
        <p:nvSpPr>
          <p:cNvPr id="11" name="Title 1"/>
          <p:cNvSpPr>
            <a:spLocks noGrp="1"/>
          </p:cNvSpPr>
          <p:nvPr>
            <p:ph type="title"/>
          </p:nvPr>
        </p:nvSpPr>
        <p:spPr>
          <a:xfrm>
            <a:off x="838200" y="365126"/>
            <a:ext cx="10515600" cy="628888"/>
          </a:xfrm>
        </p:spPr>
        <p:txBody>
          <a:bodyPr>
            <a:normAutofit/>
          </a:bodyPr>
          <a:lstStyle>
            <a:lvl1pPr>
              <a:defRPr sz="3600">
                <a:solidFill>
                  <a:schemeClr val="tx1">
                    <a:lumMod val="65000"/>
                    <a:lumOff val="35000"/>
                  </a:schemeClr>
                </a:solidFill>
              </a:defRPr>
            </a:lvl1pPr>
          </a:lstStyle>
          <a:p>
            <a:r>
              <a:rPr lang="en-US"/>
              <a:t>Click to edit Master title style</a:t>
            </a:r>
            <a:endParaRPr lang="en-US" dirty="0"/>
          </a:p>
        </p:txBody>
      </p:sp>
      <p:sp>
        <p:nvSpPr>
          <p:cNvPr id="12" name="Content Placeholder 2"/>
          <p:cNvSpPr>
            <a:spLocks noGrp="1"/>
          </p:cNvSpPr>
          <p:nvPr>
            <p:ph idx="1"/>
          </p:nvPr>
        </p:nvSpPr>
        <p:spPr>
          <a:xfrm>
            <a:off x="838200" y="1825625"/>
            <a:ext cx="10515600" cy="3996861"/>
          </a:xfrm>
        </p:spPr>
        <p:txBody>
          <a:bodyPr/>
          <a:lstStyle>
            <a:lvl1pPr>
              <a:defRPr sz="1800" b="0" baseline="0">
                <a:solidFill>
                  <a:schemeClr val="tx1">
                    <a:lumMod val="65000"/>
                    <a:lumOff val="35000"/>
                  </a:schemeClr>
                </a:solidFill>
              </a:defRPr>
            </a:lvl1pPr>
            <a:lvl2pPr marL="687388" indent="-230188">
              <a:defRPr sz="1800" b="0" baseline="0">
                <a:solidFill>
                  <a:schemeClr val="tx1">
                    <a:lumMod val="65000"/>
                    <a:lumOff val="35000"/>
                  </a:schemeClr>
                </a:solidFill>
              </a:defRPr>
            </a:lvl2pPr>
            <a:lvl3pPr>
              <a:defRPr sz="1800" b="0"/>
            </a:lvl3pPr>
            <a:lvl4pPr>
              <a:defRPr b="0"/>
            </a:lvl4pPr>
            <a:lvl5pPr>
              <a:defRPr b="0"/>
            </a:lvl5pPr>
          </a:lstStyle>
          <a:p>
            <a:pPr lvl="0"/>
            <a:r>
              <a:rPr lang="en-US"/>
              <a:t>Click to edit Master text styles</a:t>
            </a:r>
          </a:p>
          <a:p>
            <a:pPr lvl="1"/>
            <a:r>
              <a:rPr lang="en-US"/>
              <a:t>Second level</a:t>
            </a:r>
          </a:p>
        </p:txBody>
      </p:sp>
      <p:sp>
        <p:nvSpPr>
          <p:cNvPr id="13" name="Text Placeholder 8"/>
          <p:cNvSpPr>
            <a:spLocks noGrp="1"/>
          </p:cNvSpPr>
          <p:nvPr>
            <p:ph type="body" sz="quarter" idx="10"/>
          </p:nvPr>
        </p:nvSpPr>
        <p:spPr>
          <a:xfrm>
            <a:off x="838200" y="1118706"/>
            <a:ext cx="10475913" cy="565150"/>
          </a:xfrm>
        </p:spPr>
        <p:txBody>
          <a:bodyPr>
            <a:normAutofit/>
          </a:bodyPr>
          <a:lstStyle>
            <a:lvl1pPr marL="0" indent="0">
              <a:buNone/>
              <a:defRPr sz="2600" baseline="0">
                <a:solidFill>
                  <a:schemeClr val="tx1">
                    <a:lumMod val="65000"/>
                    <a:lumOff val="35000"/>
                  </a:schemeClr>
                </a:solidFill>
                <a:latin typeface="+mj-lt"/>
              </a:defRPr>
            </a:lvl1pPr>
          </a:lstStyle>
          <a:p>
            <a:pPr lvl="0"/>
            <a:r>
              <a:rPr lang="en-US"/>
              <a:t>Click to edit Master text styles</a:t>
            </a:r>
          </a:p>
        </p:txBody>
      </p:sp>
    </p:spTree>
    <p:extLst>
      <p:ext uri="{BB962C8B-B14F-4D97-AF65-F5344CB8AC3E}">
        <p14:creationId xmlns:p14="http://schemas.microsoft.com/office/powerpoint/2010/main" val="2126490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3" descr="Slide 1_Kid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Slide Number Placeholder 5"/>
          <p:cNvSpPr txBox="1">
            <a:spLocks/>
          </p:cNvSpPr>
          <p:nvPr/>
        </p:nvSpPr>
        <p:spPr>
          <a:xfrm>
            <a:off x="9134475" y="5467350"/>
            <a:ext cx="2743200" cy="365125"/>
          </a:xfrm>
          <a:prstGeom prst="rect">
            <a:avLst/>
          </a:prstGeom>
        </p:spPr>
        <p:txBody>
          <a:bodyPr anchor="ctr"/>
          <a:lstStyle>
            <a:lvl1pPr>
              <a:defRPr>
                <a:solidFill>
                  <a:schemeClr val="tx1"/>
                </a:solidFill>
                <a:latin typeface="Calibri" panose="020F0502020204030204" pitchFamily="34" charset="0"/>
                <a:ea typeface="ヒラギノ角ゴ Pro W3" pitchFamily="126" charset="-128"/>
              </a:defRPr>
            </a:lvl1pPr>
            <a:lvl2pPr marL="742950" indent="-285750">
              <a:defRPr>
                <a:solidFill>
                  <a:schemeClr val="tx1"/>
                </a:solidFill>
                <a:latin typeface="Calibri" panose="020F0502020204030204" pitchFamily="34" charset="0"/>
                <a:ea typeface="ヒラギノ角ゴ Pro W3" pitchFamily="126" charset="-128"/>
              </a:defRPr>
            </a:lvl2pPr>
            <a:lvl3pPr marL="1143000" indent="-228600">
              <a:defRPr>
                <a:solidFill>
                  <a:schemeClr val="tx1"/>
                </a:solidFill>
                <a:latin typeface="Calibri" panose="020F0502020204030204" pitchFamily="34" charset="0"/>
                <a:ea typeface="ヒラギノ角ゴ Pro W3" pitchFamily="126" charset="-128"/>
              </a:defRPr>
            </a:lvl3pPr>
            <a:lvl4pPr marL="1600200" indent="-228600">
              <a:defRPr>
                <a:solidFill>
                  <a:schemeClr val="tx1"/>
                </a:solidFill>
                <a:latin typeface="Calibri" panose="020F0502020204030204" pitchFamily="34" charset="0"/>
                <a:ea typeface="ヒラギノ角ゴ Pro W3" pitchFamily="126" charset="-128"/>
              </a:defRPr>
            </a:lvl4pPr>
            <a:lvl5pPr marL="2057400" indent="-228600">
              <a:defRPr>
                <a:solidFill>
                  <a:schemeClr val="tx1"/>
                </a:solidFill>
                <a:latin typeface="Calibri" panose="020F0502020204030204" pitchFamily="34" charset="0"/>
                <a:ea typeface="ヒラギノ角ゴ Pro W3" pitchFamily="126" charset="-128"/>
              </a:defRPr>
            </a:lvl5pPr>
            <a:lvl6pPr marL="25146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6pPr>
            <a:lvl7pPr marL="29718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7pPr>
            <a:lvl8pPr marL="34290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8pPr>
            <a:lvl9pPr marL="38862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9pPr>
          </a:lstStyle>
          <a:p>
            <a:pPr algn="r"/>
            <a:fld id="{1A12950C-7100-48C3-AB35-5629E38EBDE1}" type="slidenum">
              <a:rPr lang="en-US" altLang="en-US" sz="1200">
                <a:solidFill>
                  <a:schemeClr val="bg1"/>
                </a:solidFill>
                <a:latin typeface="Calibri Light" panose="020F0302020204030204" pitchFamily="34" charset="0"/>
              </a:rPr>
              <a:pPr algn="r"/>
              <a:t>‹#›</a:t>
            </a:fld>
            <a:endParaRPr lang="en-US" altLang="en-US" sz="1200" dirty="0">
              <a:solidFill>
                <a:schemeClr val="bg1"/>
              </a:solidFill>
              <a:latin typeface="Calibri Light" panose="020F0302020204030204" pitchFamily="34" charset="0"/>
            </a:endParaRPr>
          </a:p>
        </p:txBody>
      </p:sp>
      <p:sp>
        <p:nvSpPr>
          <p:cNvPr id="2" name="Title 1"/>
          <p:cNvSpPr>
            <a:spLocks noGrp="1"/>
          </p:cNvSpPr>
          <p:nvPr>
            <p:ph type="title"/>
          </p:nvPr>
        </p:nvSpPr>
        <p:spPr>
          <a:xfrm>
            <a:off x="838200" y="365126"/>
            <a:ext cx="10515600" cy="628888"/>
          </a:xfrm>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sz="1800" b="0" baseline="0"/>
            </a:lvl1pPr>
            <a:lvl2pPr marL="687388" indent="-230188">
              <a:defRPr sz="1800" b="0" baseline="0"/>
            </a:lvl2pPr>
            <a:lvl3pPr>
              <a:defRPr sz="1800" b="0"/>
            </a:lvl3pPr>
            <a:lvl4pPr>
              <a:defRPr b="0"/>
            </a:lvl4pPr>
            <a:lvl5pPr>
              <a:defRPr b="0"/>
            </a:lvl5pPr>
          </a:lstStyle>
          <a:p>
            <a:pPr lvl="0"/>
            <a:r>
              <a:rPr lang="en-US"/>
              <a:t>Click to edit Master text styles</a:t>
            </a:r>
          </a:p>
          <a:p>
            <a:pPr lvl="1"/>
            <a:r>
              <a:rPr lang="en-US"/>
              <a:t>Second level</a:t>
            </a:r>
          </a:p>
        </p:txBody>
      </p:sp>
      <p:sp>
        <p:nvSpPr>
          <p:cNvPr id="9" name="Text Placeholder 8"/>
          <p:cNvSpPr>
            <a:spLocks noGrp="1"/>
          </p:cNvSpPr>
          <p:nvPr>
            <p:ph type="body" sz="quarter" idx="10"/>
          </p:nvPr>
        </p:nvSpPr>
        <p:spPr>
          <a:xfrm>
            <a:off x="838200" y="1118706"/>
            <a:ext cx="10475913" cy="565150"/>
          </a:xfrm>
        </p:spPr>
        <p:txBody>
          <a:bodyPr>
            <a:normAutofit/>
          </a:bodyPr>
          <a:lstStyle>
            <a:lvl1pPr marL="0" indent="0">
              <a:buNone/>
              <a:defRPr sz="2600">
                <a:latin typeface="+mj-lt"/>
              </a:defRPr>
            </a:lvl1pPr>
          </a:lstStyle>
          <a:p>
            <a:pPr lvl="0"/>
            <a:r>
              <a:rPr lang="en-US"/>
              <a:t>Click to edit Master text styles</a:t>
            </a:r>
          </a:p>
        </p:txBody>
      </p:sp>
    </p:spTree>
    <p:extLst>
      <p:ext uri="{BB962C8B-B14F-4D97-AF65-F5344CB8AC3E}">
        <p14:creationId xmlns:p14="http://schemas.microsoft.com/office/powerpoint/2010/main" val="20290255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pic>
        <p:nvPicPr>
          <p:cNvPr id="5" name="Picture 3" descr="Slide 7_Teen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Slide Number Placeholder 5"/>
          <p:cNvSpPr txBox="1">
            <a:spLocks/>
          </p:cNvSpPr>
          <p:nvPr/>
        </p:nvSpPr>
        <p:spPr>
          <a:xfrm>
            <a:off x="9134475" y="5467350"/>
            <a:ext cx="2743200" cy="365125"/>
          </a:xfrm>
          <a:prstGeom prst="rect">
            <a:avLst/>
          </a:prstGeom>
        </p:spPr>
        <p:txBody>
          <a:bodyPr anchor="ctr"/>
          <a:lstStyle>
            <a:lvl1pPr>
              <a:defRPr>
                <a:solidFill>
                  <a:schemeClr val="tx1"/>
                </a:solidFill>
                <a:latin typeface="Calibri" panose="020F0502020204030204" pitchFamily="34" charset="0"/>
                <a:ea typeface="ヒラギノ角ゴ Pro W3" pitchFamily="126" charset="-128"/>
              </a:defRPr>
            </a:lvl1pPr>
            <a:lvl2pPr marL="742950" indent="-285750">
              <a:defRPr>
                <a:solidFill>
                  <a:schemeClr val="tx1"/>
                </a:solidFill>
                <a:latin typeface="Calibri" panose="020F0502020204030204" pitchFamily="34" charset="0"/>
                <a:ea typeface="ヒラギノ角ゴ Pro W3" pitchFamily="126" charset="-128"/>
              </a:defRPr>
            </a:lvl2pPr>
            <a:lvl3pPr marL="1143000" indent="-228600">
              <a:defRPr>
                <a:solidFill>
                  <a:schemeClr val="tx1"/>
                </a:solidFill>
                <a:latin typeface="Calibri" panose="020F0502020204030204" pitchFamily="34" charset="0"/>
                <a:ea typeface="ヒラギノ角ゴ Pro W3" pitchFamily="126" charset="-128"/>
              </a:defRPr>
            </a:lvl3pPr>
            <a:lvl4pPr marL="1600200" indent="-228600">
              <a:defRPr>
                <a:solidFill>
                  <a:schemeClr val="tx1"/>
                </a:solidFill>
                <a:latin typeface="Calibri" panose="020F0502020204030204" pitchFamily="34" charset="0"/>
                <a:ea typeface="ヒラギノ角ゴ Pro W3" pitchFamily="126" charset="-128"/>
              </a:defRPr>
            </a:lvl4pPr>
            <a:lvl5pPr marL="2057400" indent="-228600">
              <a:defRPr>
                <a:solidFill>
                  <a:schemeClr val="tx1"/>
                </a:solidFill>
                <a:latin typeface="Calibri" panose="020F0502020204030204" pitchFamily="34" charset="0"/>
                <a:ea typeface="ヒラギノ角ゴ Pro W3" pitchFamily="126" charset="-128"/>
              </a:defRPr>
            </a:lvl5pPr>
            <a:lvl6pPr marL="25146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6pPr>
            <a:lvl7pPr marL="29718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7pPr>
            <a:lvl8pPr marL="34290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8pPr>
            <a:lvl9pPr marL="38862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9pPr>
          </a:lstStyle>
          <a:p>
            <a:pPr algn="r"/>
            <a:fld id="{36231588-056F-4D7E-80F3-3D61ABD8BEB7}" type="slidenum">
              <a:rPr lang="en-US" altLang="en-US" sz="1200">
                <a:solidFill>
                  <a:schemeClr val="bg1"/>
                </a:solidFill>
                <a:latin typeface="Calibri Light" panose="020F0302020204030204" pitchFamily="34" charset="0"/>
              </a:rPr>
              <a:pPr algn="r"/>
              <a:t>‹#›</a:t>
            </a:fld>
            <a:endParaRPr lang="en-US" altLang="en-US" sz="1200" dirty="0">
              <a:solidFill>
                <a:schemeClr val="bg1"/>
              </a:solidFill>
              <a:latin typeface="Calibri Light" panose="020F0302020204030204" pitchFamily="34" charset="0"/>
            </a:endParaRPr>
          </a:p>
        </p:txBody>
      </p:sp>
      <p:sp>
        <p:nvSpPr>
          <p:cNvPr id="7" name="Title 1"/>
          <p:cNvSpPr>
            <a:spLocks noGrp="1"/>
          </p:cNvSpPr>
          <p:nvPr>
            <p:ph type="title"/>
          </p:nvPr>
        </p:nvSpPr>
        <p:spPr>
          <a:xfrm>
            <a:off x="838200" y="365126"/>
            <a:ext cx="10515600" cy="628888"/>
          </a:xfrm>
        </p:spPr>
        <p:txBody>
          <a:bodyPr>
            <a:normAutofit/>
          </a:bodyPr>
          <a:lstStyle>
            <a:lvl1pPr>
              <a:defRPr sz="3600"/>
            </a:lvl1pPr>
          </a:lstStyle>
          <a:p>
            <a:r>
              <a:rPr lang="en-US"/>
              <a:t>Click to edit Master title style</a:t>
            </a:r>
            <a:endParaRPr lang="en-US" dirty="0"/>
          </a:p>
        </p:txBody>
      </p:sp>
      <p:sp>
        <p:nvSpPr>
          <p:cNvPr id="8" name="Content Placeholder 2"/>
          <p:cNvSpPr>
            <a:spLocks noGrp="1"/>
          </p:cNvSpPr>
          <p:nvPr>
            <p:ph idx="1"/>
          </p:nvPr>
        </p:nvSpPr>
        <p:spPr>
          <a:xfrm>
            <a:off x="838200" y="1825625"/>
            <a:ext cx="10515600" cy="3996861"/>
          </a:xfrm>
        </p:spPr>
        <p:txBody>
          <a:bodyPr/>
          <a:lstStyle>
            <a:lvl1pPr>
              <a:defRPr sz="1800" b="0" baseline="0"/>
            </a:lvl1pPr>
            <a:lvl2pPr marL="687388" indent="-230188">
              <a:defRPr sz="1800" b="0" baseline="0"/>
            </a:lvl2pPr>
            <a:lvl3pPr>
              <a:defRPr sz="1800" b="0"/>
            </a:lvl3pPr>
            <a:lvl4pPr>
              <a:defRPr b="0"/>
            </a:lvl4pPr>
            <a:lvl5pPr>
              <a:defRPr b="0"/>
            </a:lvl5pPr>
          </a:lstStyle>
          <a:p>
            <a:pPr lvl="0"/>
            <a:r>
              <a:rPr lang="en-US"/>
              <a:t>Click to edit Master text styles</a:t>
            </a:r>
          </a:p>
          <a:p>
            <a:pPr lvl="1"/>
            <a:r>
              <a:rPr lang="en-US"/>
              <a:t>Second level</a:t>
            </a:r>
          </a:p>
        </p:txBody>
      </p:sp>
      <p:sp>
        <p:nvSpPr>
          <p:cNvPr id="10" name="Text Placeholder 8"/>
          <p:cNvSpPr>
            <a:spLocks noGrp="1"/>
          </p:cNvSpPr>
          <p:nvPr>
            <p:ph type="body" sz="quarter" idx="10"/>
          </p:nvPr>
        </p:nvSpPr>
        <p:spPr>
          <a:xfrm>
            <a:off x="838200" y="1118706"/>
            <a:ext cx="10475913" cy="565150"/>
          </a:xfrm>
        </p:spPr>
        <p:txBody>
          <a:bodyPr>
            <a:normAutofit/>
          </a:bodyPr>
          <a:lstStyle>
            <a:lvl1pPr marL="0" indent="0">
              <a:buNone/>
              <a:defRPr sz="2600" baseline="0">
                <a:latin typeface="+mj-lt"/>
              </a:defRPr>
            </a:lvl1pPr>
          </a:lstStyle>
          <a:p>
            <a:pPr lvl="0"/>
            <a:r>
              <a:rPr lang="en-US"/>
              <a:t>Click to edit Master text styles</a:t>
            </a:r>
          </a:p>
        </p:txBody>
      </p:sp>
    </p:spTree>
    <p:extLst>
      <p:ext uri="{BB962C8B-B14F-4D97-AF65-F5344CB8AC3E}">
        <p14:creationId xmlns:p14="http://schemas.microsoft.com/office/powerpoint/2010/main" val="41192089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pic>
        <p:nvPicPr>
          <p:cNvPr id="5" name="Picture 3" descr="Slide 8_Teen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12192000" cy="685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Slide Number Placeholder 5"/>
          <p:cNvSpPr txBox="1">
            <a:spLocks/>
          </p:cNvSpPr>
          <p:nvPr/>
        </p:nvSpPr>
        <p:spPr>
          <a:xfrm>
            <a:off x="9134475" y="5467350"/>
            <a:ext cx="2743200" cy="365125"/>
          </a:xfrm>
          <a:prstGeom prst="rect">
            <a:avLst/>
          </a:prstGeom>
        </p:spPr>
        <p:txBody>
          <a:bodyPr anchor="ctr"/>
          <a:lstStyle>
            <a:lvl1pPr>
              <a:defRPr>
                <a:solidFill>
                  <a:schemeClr val="tx1"/>
                </a:solidFill>
                <a:latin typeface="Calibri" panose="020F0502020204030204" pitchFamily="34" charset="0"/>
                <a:ea typeface="ヒラギノ角ゴ Pro W3" pitchFamily="126" charset="-128"/>
              </a:defRPr>
            </a:lvl1pPr>
            <a:lvl2pPr marL="742950" indent="-285750">
              <a:defRPr>
                <a:solidFill>
                  <a:schemeClr val="tx1"/>
                </a:solidFill>
                <a:latin typeface="Calibri" panose="020F0502020204030204" pitchFamily="34" charset="0"/>
                <a:ea typeface="ヒラギノ角ゴ Pro W3" pitchFamily="126" charset="-128"/>
              </a:defRPr>
            </a:lvl2pPr>
            <a:lvl3pPr marL="1143000" indent="-228600">
              <a:defRPr>
                <a:solidFill>
                  <a:schemeClr val="tx1"/>
                </a:solidFill>
                <a:latin typeface="Calibri" panose="020F0502020204030204" pitchFamily="34" charset="0"/>
                <a:ea typeface="ヒラギノ角ゴ Pro W3" pitchFamily="126" charset="-128"/>
              </a:defRPr>
            </a:lvl3pPr>
            <a:lvl4pPr marL="1600200" indent="-228600">
              <a:defRPr>
                <a:solidFill>
                  <a:schemeClr val="tx1"/>
                </a:solidFill>
                <a:latin typeface="Calibri" panose="020F0502020204030204" pitchFamily="34" charset="0"/>
                <a:ea typeface="ヒラギノ角ゴ Pro W3" pitchFamily="126" charset="-128"/>
              </a:defRPr>
            </a:lvl4pPr>
            <a:lvl5pPr marL="2057400" indent="-228600">
              <a:defRPr>
                <a:solidFill>
                  <a:schemeClr val="tx1"/>
                </a:solidFill>
                <a:latin typeface="Calibri" panose="020F0502020204030204" pitchFamily="34" charset="0"/>
                <a:ea typeface="ヒラギノ角ゴ Pro W3" pitchFamily="126" charset="-128"/>
              </a:defRPr>
            </a:lvl5pPr>
            <a:lvl6pPr marL="25146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6pPr>
            <a:lvl7pPr marL="29718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7pPr>
            <a:lvl8pPr marL="34290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8pPr>
            <a:lvl9pPr marL="38862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9pPr>
          </a:lstStyle>
          <a:p>
            <a:pPr algn="r"/>
            <a:fld id="{D0D0D602-753A-4FF5-BB83-7CD6DD924F4F}" type="slidenum">
              <a:rPr lang="en-US" altLang="en-US" sz="1200">
                <a:solidFill>
                  <a:srgbClr val="000000"/>
                </a:solidFill>
                <a:latin typeface="Calibri Light" panose="020F0302020204030204" pitchFamily="34" charset="0"/>
              </a:rPr>
              <a:pPr algn="r"/>
              <a:t>‹#›</a:t>
            </a:fld>
            <a:endParaRPr lang="en-US" altLang="en-US" sz="1200" dirty="0">
              <a:solidFill>
                <a:srgbClr val="000000"/>
              </a:solidFill>
              <a:latin typeface="Calibri Light" panose="020F0302020204030204" pitchFamily="34" charset="0"/>
            </a:endParaRPr>
          </a:p>
        </p:txBody>
      </p:sp>
      <p:sp>
        <p:nvSpPr>
          <p:cNvPr id="11" name="Title 1"/>
          <p:cNvSpPr>
            <a:spLocks noGrp="1"/>
          </p:cNvSpPr>
          <p:nvPr>
            <p:ph type="title"/>
          </p:nvPr>
        </p:nvSpPr>
        <p:spPr>
          <a:xfrm>
            <a:off x="838200" y="365126"/>
            <a:ext cx="10515600" cy="628888"/>
          </a:xfrm>
        </p:spPr>
        <p:txBody>
          <a:bodyPr>
            <a:normAutofit/>
          </a:bodyPr>
          <a:lstStyle>
            <a:lvl1pPr>
              <a:defRPr sz="3600">
                <a:solidFill>
                  <a:schemeClr val="tx1">
                    <a:lumMod val="65000"/>
                    <a:lumOff val="35000"/>
                  </a:schemeClr>
                </a:solidFill>
              </a:defRPr>
            </a:lvl1pPr>
          </a:lstStyle>
          <a:p>
            <a:r>
              <a:rPr lang="en-US"/>
              <a:t>Click to edit Master title style</a:t>
            </a:r>
            <a:endParaRPr lang="en-US" dirty="0"/>
          </a:p>
        </p:txBody>
      </p:sp>
      <p:sp>
        <p:nvSpPr>
          <p:cNvPr id="12" name="Content Placeholder 2"/>
          <p:cNvSpPr>
            <a:spLocks noGrp="1"/>
          </p:cNvSpPr>
          <p:nvPr>
            <p:ph idx="1"/>
          </p:nvPr>
        </p:nvSpPr>
        <p:spPr>
          <a:xfrm>
            <a:off x="838200" y="1825625"/>
            <a:ext cx="10515600" cy="3996861"/>
          </a:xfrm>
        </p:spPr>
        <p:txBody>
          <a:bodyPr/>
          <a:lstStyle>
            <a:lvl1pPr>
              <a:defRPr sz="1800" b="0" baseline="0">
                <a:solidFill>
                  <a:schemeClr val="tx1">
                    <a:lumMod val="65000"/>
                    <a:lumOff val="35000"/>
                  </a:schemeClr>
                </a:solidFill>
              </a:defRPr>
            </a:lvl1pPr>
            <a:lvl2pPr marL="687388" indent="-230188">
              <a:defRPr sz="1800" b="0" baseline="0">
                <a:solidFill>
                  <a:schemeClr val="tx1">
                    <a:lumMod val="65000"/>
                    <a:lumOff val="35000"/>
                  </a:schemeClr>
                </a:solidFill>
              </a:defRPr>
            </a:lvl2pPr>
            <a:lvl3pPr>
              <a:defRPr sz="1800" b="0"/>
            </a:lvl3pPr>
            <a:lvl4pPr>
              <a:defRPr b="0"/>
            </a:lvl4pPr>
            <a:lvl5pPr>
              <a:defRPr b="0"/>
            </a:lvl5pPr>
          </a:lstStyle>
          <a:p>
            <a:pPr lvl="0"/>
            <a:r>
              <a:rPr lang="en-US"/>
              <a:t>Click to edit Master text styles</a:t>
            </a:r>
          </a:p>
          <a:p>
            <a:pPr lvl="1"/>
            <a:r>
              <a:rPr lang="en-US"/>
              <a:t>Second level</a:t>
            </a:r>
          </a:p>
        </p:txBody>
      </p:sp>
      <p:sp>
        <p:nvSpPr>
          <p:cNvPr id="13" name="Text Placeholder 8"/>
          <p:cNvSpPr>
            <a:spLocks noGrp="1"/>
          </p:cNvSpPr>
          <p:nvPr>
            <p:ph type="body" sz="quarter" idx="10"/>
          </p:nvPr>
        </p:nvSpPr>
        <p:spPr>
          <a:xfrm>
            <a:off x="838200" y="1118706"/>
            <a:ext cx="10475913" cy="565150"/>
          </a:xfrm>
        </p:spPr>
        <p:txBody>
          <a:bodyPr>
            <a:normAutofit/>
          </a:bodyPr>
          <a:lstStyle>
            <a:lvl1pPr marL="0" indent="0">
              <a:buNone/>
              <a:defRPr sz="2600" baseline="0">
                <a:solidFill>
                  <a:schemeClr val="tx1">
                    <a:lumMod val="65000"/>
                    <a:lumOff val="35000"/>
                  </a:schemeClr>
                </a:solidFill>
                <a:latin typeface="+mj-lt"/>
              </a:defRPr>
            </a:lvl1pPr>
          </a:lstStyle>
          <a:p>
            <a:pPr lvl="0"/>
            <a:r>
              <a:rPr lang="en-US"/>
              <a:t>Click to edit Master text styles</a:t>
            </a:r>
          </a:p>
        </p:txBody>
      </p:sp>
    </p:spTree>
    <p:extLst>
      <p:ext uri="{BB962C8B-B14F-4D97-AF65-F5344CB8AC3E}">
        <p14:creationId xmlns:p14="http://schemas.microsoft.com/office/powerpoint/2010/main" val="3807114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pic>
        <p:nvPicPr>
          <p:cNvPr id="5" name="Picture 3" descr="Slide 9_Teen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Slide Number Placeholder 5"/>
          <p:cNvSpPr txBox="1">
            <a:spLocks/>
          </p:cNvSpPr>
          <p:nvPr/>
        </p:nvSpPr>
        <p:spPr>
          <a:xfrm>
            <a:off x="9134475" y="5467350"/>
            <a:ext cx="2743200" cy="365125"/>
          </a:xfrm>
          <a:prstGeom prst="rect">
            <a:avLst/>
          </a:prstGeom>
        </p:spPr>
        <p:txBody>
          <a:bodyPr anchor="ctr"/>
          <a:lstStyle>
            <a:lvl1pPr>
              <a:defRPr>
                <a:solidFill>
                  <a:schemeClr val="tx1"/>
                </a:solidFill>
                <a:latin typeface="Calibri" panose="020F0502020204030204" pitchFamily="34" charset="0"/>
                <a:ea typeface="ヒラギノ角ゴ Pro W3" pitchFamily="126" charset="-128"/>
              </a:defRPr>
            </a:lvl1pPr>
            <a:lvl2pPr marL="742950" indent="-285750">
              <a:defRPr>
                <a:solidFill>
                  <a:schemeClr val="tx1"/>
                </a:solidFill>
                <a:latin typeface="Calibri" panose="020F0502020204030204" pitchFamily="34" charset="0"/>
                <a:ea typeface="ヒラギノ角ゴ Pro W3" pitchFamily="126" charset="-128"/>
              </a:defRPr>
            </a:lvl2pPr>
            <a:lvl3pPr marL="1143000" indent="-228600">
              <a:defRPr>
                <a:solidFill>
                  <a:schemeClr val="tx1"/>
                </a:solidFill>
                <a:latin typeface="Calibri" panose="020F0502020204030204" pitchFamily="34" charset="0"/>
                <a:ea typeface="ヒラギノ角ゴ Pro W3" pitchFamily="126" charset="-128"/>
              </a:defRPr>
            </a:lvl3pPr>
            <a:lvl4pPr marL="1600200" indent="-228600">
              <a:defRPr>
                <a:solidFill>
                  <a:schemeClr val="tx1"/>
                </a:solidFill>
                <a:latin typeface="Calibri" panose="020F0502020204030204" pitchFamily="34" charset="0"/>
                <a:ea typeface="ヒラギノ角ゴ Pro W3" pitchFamily="126" charset="-128"/>
              </a:defRPr>
            </a:lvl4pPr>
            <a:lvl5pPr marL="2057400" indent="-228600">
              <a:defRPr>
                <a:solidFill>
                  <a:schemeClr val="tx1"/>
                </a:solidFill>
                <a:latin typeface="Calibri" panose="020F0502020204030204" pitchFamily="34" charset="0"/>
                <a:ea typeface="ヒラギノ角ゴ Pro W3" pitchFamily="126" charset="-128"/>
              </a:defRPr>
            </a:lvl5pPr>
            <a:lvl6pPr marL="25146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6pPr>
            <a:lvl7pPr marL="29718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7pPr>
            <a:lvl8pPr marL="34290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8pPr>
            <a:lvl9pPr marL="38862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9pPr>
          </a:lstStyle>
          <a:p>
            <a:pPr algn="r"/>
            <a:fld id="{39D68B47-1E40-4F60-AB30-3E91E6B7AF83}" type="slidenum">
              <a:rPr lang="en-US" altLang="en-US" sz="1200">
                <a:solidFill>
                  <a:srgbClr val="000000"/>
                </a:solidFill>
                <a:latin typeface="Calibri Light" panose="020F0302020204030204" pitchFamily="34" charset="0"/>
              </a:rPr>
              <a:pPr algn="r"/>
              <a:t>‹#›</a:t>
            </a:fld>
            <a:endParaRPr lang="en-US" altLang="en-US" sz="1200" dirty="0">
              <a:solidFill>
                <a:srgbClr val="000000"/>
              </a:solidFill>
              <a:latin typeface="Calibri Light" panose="020F0302020204030204" pitchFamily="34" charset="0"/>
            </a:endParaRPr>
          </a:p>
        </p:txBody>
      </p:sp>
      <p:sp>
        <p:nvSpPr>
          <p:cNvPr id="11" name="Title 1"/>
          <p:cNvSpPr>
            <a:spLocks noGrp="1"/>
          </p:cNvSpPr>
          <p:nvPr>
            <p:ph type="title"/>
          </p:nvPr>
        </p:nvSpPr>
        <p:spPr>
          <a:xfrm>
            <a:off x="838200" y="365126"/>
            <a:ext cx="10515600" cy="628888"/>
          </a:xfrm>
        </p:spPr>
        <p:txBody>
          <a:bodyPr>
            <a:normAutofit/>
          </a:bodyPr>
          <a:lstStyle>
            <a:lvl1pPr>
              <a:defRPr sz="3600">
                <a:solidFill>
                  <a:schemeClr val="tx1">
                    <a:lumMod val="65000"/>
                    <a:lumOff val="35000"/>
                  </a:schemeClr>
                </a:solidFill>
              </a:defRPr>
            </a:lvl1pPr>
          </a:lstStyle>
          <a:p>
            <a:r>
              <a:rPr lang="en-US"/>
              <a:t>Click to edit Master title style</a:t>
            </a:r>
            <a:endParaRPr lang="en-US" dirty="0"/>
          </a:p>
        </p:txBody>
      </p:sp>
      <p:sp>
        <p:nvSpPr>
          <p:cNvPr id="12" name="Content Placeholder 2"/>
          <p:cNvSpPr>
            <a:spLocks noGrp="1"/>
          </p:cNvSpPr>
          <p:nvPr>
            <p:ph idx="1"/>
          </p:nvPr>
        </p:nvSpPr>
        <p:spPr>
          <a:xfrm>
            <a:off x="838200" y="1825625"/>
            <a:ext cx="10515600" cy="3996861"/>
          </a:xfrm>
        </p:spPr>
        <p:txBody>
          <a:bodyPr/>
          <a:lstStyle>
            <a:lvl1pPr>
              <a:defRPr sz="1800" b="0" baseline="0">
                <a:solidFill>
                  <a:schemeClr val="tx1">
                    <a:lumMod val="65000"/>
                    <a:lumOff val="35000"/>
                  </a:schemeClr>
                </a:solidFill>
              </a:defRPr>
            </a:lvl1pPr>
            <a:lvl2pPr marL="687388" indent="-230188">
              <a:defRPr sz="1800" b="0" baseline="0">
                <a:solidFill>
                  <a:schemeClr val="tx1">
                    <a:lumMod val="65000"/>
                    <a:lumOff val="35000"/>
                  </a:schemeClr>
                </a:solidFill>
              </a:defRPr>
            </a:lvl2pPr>
            <a:lvl3pPr>
              <a:defRPr sz="1800" b="0"/>
            </a:lvl3pPr>
            <a:lvl4pPr>
              <a:defRPr b="0"/>
            </a:lvl4pPr>
            <a:lvl5pPr>
              <a:defRPr b="0"/>
            </a:lvl5pPr>
          </a:lstStyle>
          <a:p>
            <a:pPr lvl="0"/>
            <a:r>
              <a:rPr lang="en-US"/>
              <a:t>Click to edit Master text styles</a:t>
            </a:r>
          </a:p>
          <a:p>
            <a:pPr lvl="1"/>
            <a:r>
              <a:rPr lang="en-US"/>
              <a:t>Second level</a:t>
            </a:r>
          </a:p>
        </p:txBody>
      </p:sp>
      <p:sp>
        <p:nvSpPr>
          <p:cNvPr id="13" name="Text Placeholder 8"/>
          <p:cNvSpPr>
            <a:spLocks noGrp="1"/>
          </p:cNvSpPr>
          <p:nvPr>
            <p:ph type="body" sz="quarter" idx="10"/>
          </p:nvPr>
        </p:nvSpPr>
        <p:spPr>
          <a:xfrm>
            <a:off x="838200" y="1118706"/>
            <a:ext cx="10475913" cy="565150"/>
          </a:xfrm>
        </p:spPr>
        <p:txBody>
          <a:bodyPr>
            <a:normAutofit/>
          </a:bodyPr>
          <a:lstStyle>
            <a:lvl1pPr marL="0" indent="0">
              <a:buNone/>
              <a:defRPr sz="2600" baseline="0">
                <a:solidFill>
                  <a:schemeClr val="tx1">
                    <a:lumMod val="65000"/>
                    <a:lumOff val="35000"/>
                  </a:schemeClr>
                </a:solidFill>
                <a:latin typeface="+mj-lt"/>
              </a:defRPr>
            </a:lvl1pPr>
          </a:lstStyle>
          <a:p>
            <a:pPr lvl="0"/>
            <a:r>
              <a:rPr lang="en-US"/>
              <a:t>Click to edit Master text styles</a:t>
            </a:r>
          </a:p>
        </p:txBody>
      </p:sp>
    </p:spTree>
    <p:extLst>
      <p:ext uri="{BB962C8B-B14F-4D97-AF65-F5344CB8AC3E}">
        <p14:creationId xmlns:p14="http://schemas.microsoft.com/office/powerpoint/2010/main" val="8056320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2_Title and Content">
    <p:spTree>
      <p:nvGrpSpPr>
        <p:cNvPr id="1" name=""/>
        <p:cNvGrpSpPr/>
        <p:nvPr/>
      </p:nvGrpSpPr>
      <p:grpSpPr>
        <a:xfrm>
          <a:off x="0" y="0"/>
          <a:ext cx="0" cy="0"/>
          <a:chOff x="0" y="0"/>
          <a:chExt cx="0" cy="0"/>
        </a:xfrm>
      </p:grpSpPr>
      <p:pic>
        <p:nvPicPr>
          <p:cNvPr id="5" name="Picture 3" descr="Slide 10_Teen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Slide Number Placeholder 5"/>
          <p:cNvSpPr txBox="1">
            <a:spLocks/>
          </p:cNvSpPr>
          <p:nvPr/>
        </p:nvSpPr>
        <p:spPr>
          <a:xfrm>
            <a:off x="9134475" y="5467350"/>
            <a:ext cx="2743200" cy="365125"/>
          </a:xfrm>
          <a:prstGeom prst="rect">
            <a:avLst/>
          </a:prstGeom>
        </p:spPr>
        <p:txBody>
          <a:bodyPr anchor="ctr"/>
          <a:lstStyle>
            <a:lvl1pPr>
              <a:defRPr>
                <a:solidFill>
                  <a:schemeClr val="tx1"/>
                </a:solidFill>
                <a:latin typeface="Calibri" panose="020F0502020204030204" pitchFamily="34" charset="0"/>
                <a:ea typeface="ヒラギノ角ゴ Pro W3" pitchFamily="126" charset="-128"/>
              </a:defRPr>
            </a:lvl1pPr>
            <a:lvl2pPr marL="742950" indent="-285750">
              <a:defRPr>
                <a:solidFill>
                  <a:schemeClr val="tx1"/>
                </a:solidFill>
                <a:latin typeface="Calibri" panose="020F0502020204030204" pitchFamily="34" charset="0"/>
                <a:ea typeface="ヒラギノ角ゴ Pro W3" pitchFamily="126" charset="-128"/>
              </a:defRPr>
            </a:lvl2pPr>
            <a:lvl3pPr marL="1143000" indent="-228600">
              <a:defRPr>
                <a:solidFill>
                  <a:schemeClr val="tx1"/>
                </a:solidFill>
                <a:latin typeface="Calibri" panose="020F0502020204030204" pitchFamily="34" charset="0"/>
                <a:ea typeface="ヒラギノ角ゴ Pro W3" pitchFamily="126" charset="-128"/>
              </a:defRPr>
            </a:lvl3pPr>
            <a:lvl4pPr marL="1600200" indent="-228600">
              <a:defRPr>
                <a:solidFill>
                  <a:schemeClr val="tx1"/>
                </a:solidFill>
                <a:latin typeface="Calibri" panose="020F0502020204030204" pitchFamily="34" charset="0"/>
                <a:ea typeface="ヒラギノ角ゴ Pro W3" pitchFamily="126" charset="-128"/>
              </a:defRPr>
            </a:lvl4pPr>
            <a:lvl5pPr marL="2057400" indent="-228600">
              <a:defRPr>
                <a:solidFill>
                  <a:schemeClr val="tx1"/>
                </a:solidFill>
                <a:latin typeface="Calibri" panose="020F0502020204030204" pitchFamily="34" charset="0"/>
                <a:ea typeface="ヒラギノ角ゴ Pro W3" pitchFamily="126" charset="-128"/>
              </a:defRPr>
            </a:lvl5pPr>
            <a:lvl6pPr marL="25146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6pPr>
            <a:lvl7pPr marL="29718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7pPr>
            <a:lvl8pPr marL="34290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8pPr>
            <a:lvl9pPr marL="38862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9pPr>
          </a:lstStyle>
          <a:p>
            <a:pPr algn="r"/>
            <a:fld id="{95FA16F5-CD6D-4E65-8F99-DFD241D6A70C}" type="slidenum">
              <a:rPr lang="en-US" altLang="en-US" sz="1200">
                <a:solidFill>
                  <a:schemeClr val="bg1"/>
                </a:solidFill>
                <a:latin typeface="Calibri Light" panose="020F0302020204030204" pitchFamily="34" charset="0"/>
              </a:rPr>
              <a:pPr algn="r"/>
              <a:t>‹#›</a:t>
            </a:fld>
            <a:endParaRPr lang="en-US" altLang="en-US" sz="1200" dirty="0">
              <a:solidFill>
                <a:schemeClr val="bg1"/>
              </a:solidFill>
              <a:latin typeface="Calibri Light" panose="020F0302020204030204" pitchFamily="34" charset="0"/>
            </a:endParaRPr>
          </a:p>
        </p:txBody>
      </p:sp>
      <p:sp>
        <p:nvSpPr>
          <p:cNvPr id="7" name="Title 1"/>
          <p:cNvSpPr>
            <a:spLocks noGrp="1"/>
          </p:cNvSpPr>
          <p:nvPr>
            <p:ph type="title"/>
          </p:nvPr>
        </p:nvSpPr>
        <p:spPr>
          <a:xfrm>
            <a:off x="838200" y="365126"/>
            <a:ext cx="10515600" cy="628888"/>
          </a:xfrm>
        </p:spPr>
        <p:txBody>
          <a:bodyPr>
            <a:normAutofit/>
          </a:bodyPr>
          <a:lstStyle>
            <a:lvl1pPr>
              <a:defRPr sz="3600"/>
            </a:lvl1pPr>
          </a:lstStyle>
          <a:p>
            <a:r>
              <a:rPr lang="en-US"/>
              <a:t>Click to edit Master title style</a:t>
            </a:r>
            <a:endParaRPr lang="en-US" dirty="0"/>
          </a:p>
        </p:txBody>
      </p:sp>
      <p:sp>
        <p:nvSpPr>
          <p:cNvPr id="8" name="Content Placeholder 2"/>
          <p:cNvSpPr>
            <a:spLocks noGrp="1"/>
          </p:cNvSpPr>
          <p:nvPr>
            <p:ph idx="1"/>
          </p:nvPr>
        </p:nvSpPr>
        <p:spPr>
          <a:xfrm>
            <a:off x="838200" y="1825625"/>
            <a:ext cx="10515600" cy="3996861"/>
          </a:xfrm>
        </p:spPr>
        <p:txBody>
          <a:bodyPr/>
          <a:lstStyle>
            <a:lvl1pPr>
              <a:defRPr sz="1800" b="0" baseline="0"/>
            </a:lvl1pPr>
            <a:lvl2pPr marL="687388" indent="-230188">
              <a:defRPr sz="1800" b="0" baseline="0"/>
            </a:lvl2pPr>
            <a:lvl3pPr>
              <a:defRPr sz="1800" b="0"/>
            </a:lvl3pPr>
            <a:lvl4pPr>
              <a:defRPr b="0"/>
            </a:lvl4pPr>
            <a:lvl5pPr>
              <a:defRPr b="0"/>
            </a:lvl5pPr>
          </a:lstStyle>
          <a:p>
            <a:pPr lvl="0"/>
            <a:r>
              <a:rPr lang="en-US"/>
              <a:t>Click to edit Master text styles</a:t>
            </a:r>
          </a:p>
          <a:p>
            <a:pPr lvl="1"/>
            <a:r>
              <a:rPr lang="en-US"/>
              <a:t>Second level</a:t>
            </a:r>
          </a:p>
        </p:txBody>
      </p:sp>
      <p:sp>
        <p:nvSpPr>
          <p:cNvPr id="10" name="Text Placeholder 8"/>
          <p:cNvSpPr>
            <a:spLocks noGrp="1"/>
          </p:cNvSpPr>
          <p:nvPr>
            <p:ph type="body" sz="quarter" idx="10"/>
          </p:nvPr>
        </p:nvSpPr>
        <p:spPr>
          <a:xfrm>
            <a:off x="838200" y="1118706"/>
            <a:ext cx="10475913" cy="565150"/>
          </a:xfrm>
        </p:spPr>
        <p:txBody>
          <a:bodyPr>
            <a:normAutofit/>
          </a:bodyPr>
          <a:lstStyle>
            <a:lvl1pPr marL="0" indent="0">
              <a:buNone/>
              <a:defRPr sz="2600" baseline="0">
                <a:latin typeface="+mj-lt"/>
              </a:defRPr>
            </a:lvl1pPr>
          </a:lstStyle>
          <a:p>
            <a:pPr lvl="0"/>
            <a:r>
              <a:rPr lang="en-US"/>
              <a:t>Click to edit Master text styles</a:t>
            </a:r>
          </a:p>
        </p:txBody>
      </p:sp>
    </p:spTree>
    <p:extLst>
      <p:ext uri="{BB962C8B-B14F-4D97-AF65-F5344CB8AC3E}">
        <p14:creationId xmlns:p14="http://schemas.microsoft.com/office/powerpoint/2010/main" val="12140870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3_Title and Content">
    <p:spTree>
      <p:nvGrpSpPr>
        <p:cNvPr id="1" name=""/>
        <p:cNvGrpSpPr/>
        <p:nvPr/>
      </p:nvGrpSpPr>
      <p:grpSpPr>
        <a:xfrm>
          <a:off x="0" y="0"/>
          <a:ext cx="0" cy="0"/>
          <a:chOff x="0" y="0"/>
          <a:chExt cx="0" cy="0"/>
        </a:xfrm>
      </p:grpSpPr>
      <p:pic>
        <p:nvPicPr>
          <p:cNvPr id="5" name="Picture 3" descr="Slide 11_Teen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Slide Number Placeholder 5"/>
          <p:cNvSpPr txBox="1">
            <a:spLocks/>
          </p:cNvSpPr>
          <p:nvPr/>
        </p:nvSpPr>
        <p:spPr>
          <a:xfrm>
            <a:off x="9134475" y="5467350"/>
            <a:ext cx="2743200" cy="365125"/>
          </a:xfrm>
          <a:prstGeom prst="rect">
            <a:avLst/>
          </a:prstGeom>
        </p:spPr>
        <p:txBody>
          <a:bodyPr anchor="ctr"/>
          <a:lstStyle>
            <a:lvl1pPr>
              <a:defRPr>
                <a:solidFill>
                  <a:schemeClr val="tx1"/>
                </a:solidFill>
                <a:latin typeface="Calibri" panose="020F0502020204030204" pitchFamily="34" charset="0"/>
                <a:ea typeface="ヒラギノ角ゴ Pro W3" pitchFamily="126" charset="-128"/>
              </a:defRPr>
            </a:lvl1pPr>
            <a:lvl2pPr marL="742950" indent="-285750">
              <a:defRPr>
                <a:solidFill>
                  <a:schemeClr val="tx1"/>
                </a:solidFill>
                <a:latin typeface="Calibri" panose="020F0502020204030204" pitchFamily="34" charset="0"/>
                <a:ea typeface="ヒラギノ角ゴ Pro W3" pitchFamily="126" charset="-128"/>
              </a:defRPr>
            </a:lvl2pPr>
            <a:lvl3pPr marL="1143000" indent="-228600">
              <a:defRPr>
                <a:solidFill>
                  <a:schemeClr val="tx1"/>
                </a:solidFill>
                <a:latin typeface="Calibri" panose="020F0502020204030204" pitchFamily="34" charset="0"/>
                <a:ea typeface="ヒラギノ角ゴ Pro W3" pitchFamily="126" charset="-128"/>
              </a:defRPr>
            </a:lvl3pPr>
            <a:lvl4pPr marL="1600200" indent="-228600">
              <a:defRPr>
                <a:solidFill>
                  <a:schemeClr val="tx1"/>
                </a:solidFill>
                <a:latin typeface="Calibri" panose="020F0502020204030204" pitchFamily="34" charset="0"/>
                <a:ea typeface="ヒラギノ角ゴ Pro W3" pitchFamily="126" charset="-128"/>
              </a:defRPr>
            </a:lvl4pPr>
            <a:lvl5pPr marL="2057400" indent="-228600">
              <a:defRPr>
                <a:solidFill>
                  <a:schemeClr val="tx1"/>
                </a:solidFill>
                <a:latin typeface="Calibri" panose="020F0502020204030204" pitchFamily="34" charset="0"/>
                <a:ea typeface="ヒラギノ角ゴ Pro W3" pitchFamily="126" charset="-128"/>
              </a:defRPr>
            </a:lvl5pPr>
            <a:lvl6pPr marL="25146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6pPr>
            <a:lvl7pPr marL="29718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7pPr>
            <a:lvl8pPr marL="34290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8pPr>
            <a:lvl9pPr marL="38862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9pPr>
          </a:lstStyle>
          <a:p>
            <a:pPr algn="r"/>
            <a:fld id="{E6EC669F-8B3B-43F6-A70F-34A1555C1289}" type="slidenum">
              <a:rPr lang="en-US" altLang="en-US" sz="1200">
                <a:solidFill>
                  <a:srgbClr val="000000"/>
                </a:solidFill>
                <a:latin typeface="Calibri Light" panose="020F0302020204030204" pitchFamily="34" charset="0"/>
              </a:rPr>
              <a:pPr algn="r"/>
              <a:t>‹#›</a:t>
            </a:fld>
            <a:endParaRPr lang="en-US" altLang="en-US" sz="1200" dirty="0">
              <a:solidFill>
                <a:srgbClr val="000000"/>
              </a:solidFill>
              <a:latin typeface="Calibri Light" panose="020F0302020204030204" pitchFamily="34" charset="0"/>
            </a:endParaRPr>
          </a:p>
        </p:txBody>
      </p:sp>
      <p:sp>
        <p:nvSpPr>
          <p:cNvPr id="11" name="Title 1"/>
          <p:cNvSpPr>
            <a:spLocks noGrp="1"/>
          </p:cNvSpPr>
          <p:nvPr>
            <p:ph type="title"/>
          </p:nvPr>
        </p:nvSpPr>
        <p:spPr>
          <a:xfrm>
            <a:off x="838200" y="365126"/>
            <a:ext cx="10515600" cy="628888"/>
          </a:xfrm>
        </p:spPr>
        <p:txBody>
          <a:bodyPr>
            <a:normAutofit/>
          </a:bodyPr>
          <a:lstStyle>
            <a:lvl1pPr>
              <a:defRPr sz="3600">
                <a:solidFill>
                  <a:schemeClr val="tx1">
                    <a:lumMod val="65000"/>
                    <a:lumOff val="35000"/>
                  </a:schemeClr>
                </a:solidFill>
              </a:defRPr>
            </a:lvl1pPr>
          </a:lstStyle>
          <a:p>
            <a:r>
              <a:rPr lang="en-US"/>
              <a:t>Click to edit Master title style</a:t>
            </a:r>
            <a:endParaRPr lang="en-US" dirty="0"/>
          </a:p>
        </p:txBody>
      </p:sp>
      <p:sp>
        <p:nvSpPr>
          <p:cNvPr id="12" name="Content Placeholder 2"/>
          <p:cNvSpPr>
            <a:spLocks noGrp="1"/>
          </p:cNvSpPr>
          <p:nvPr>
            <p:ph idx="1"/>
          </p:nvPr>
        </p:nvSpPr>
        <p:spPr>
          <a:xfrm>
            <a:off x="838200" y="1825625"/>
            <a:ext cx="10515600" cy="3996861"/>
          </a:xfrm>
        </p:spPr>
        <p:txBody>
          <a:bodyPr/>
          <a:lstStyle>
            <a:lvl1pPr>
              <a:defRPr sz="1800" b="0" baseline="0">
                <a:solidFill>
                  <a:schemeClr val="tx1">
                    <a:lumMod val="65000"/>
                    <a:lumOff val="35000"/>
                  </a:schemeClr>
                </a:solidFill>
              </a:defRPr>
            </a:lvl1pPr>
            <a:lvl2pPr marL="687388" indent="-230188">
              <a:defRPr sz="1800" b="0" baseline="0">
                <a:solidFill>
                  <a:schemeClr val="tx1">
                    <a:lumMod val="65000"/>
                    <a:lumOff val="35000"/>
                  </a:schemeClr>
                </a:solidFill>
              </a:defRPr>
            </a:lvl2pPr>
            <a:lvl3pPr>
              <a:defRPr sz="1800" b="0"/>
            </a:lvl3pPr>
            <a:lvl4pPr>
              <a:defRPr b="0"/>
            </a:lvl4pPr>
            <a:lvl5pPr>
              <a:defRPr b="0"/>
            </a:lvl5pPr>
          </a:lstStyle>
          <a:p>
            <a:pPr lvl="0"/>
            <a:r>
              <a:rPr lang="en-US"/>
              <a:t>Click to edit Master text styles</a:t>
            </a:r>
          </a:p>
          <a:p>
            <a:pPr lvl="1"/>
            <a:r>
              <a:rPr lang="en-US"/>
              <a:t>Second level</a:t>
            </a:r>
          </a:p>
        </p:txBody>
      </p:sp>
      <p:sp>
        <p:nvSpPr>
          <p:cNvPr id="13" name="Text Placeholder 8"/>
          <p:cNvSpPr>
            <a:spLocks noGrp="1"/>
          </p:cNvSpPr>
          <p:nvPr>
            <p:ph type="body" sz="quarter" idx="10"/>
          </p:nvPr>
        </p:nvSpPr>
        <p:spPr>
          <a:xfrm>
            <a:off x="838200" y="1118706"/>
            <a:ext cx="10475913" cy="565150"/>
          </a:xfrm>
        </p:spPr>
        <p:txBody>
          <a:bodyPr>
            <a:normAutofit/>
          </a:bodyPr>
          <a:lstStyle>
            <a:lvl1pPr marL="0" indent="0">
              <a:buNone/>
              <a:defRPr sz="2600" baseline="0">
                <a:solidFill>
                  <a:schemeClr val="tx1">
                    <a:lumMod val="65000"/>
                    <a:lumOff val="35000"/>
                  </a:schemeClr>
                </a:solidFill>
                <a:latin typeface="+mj-lt"/>
              </a:defRPr>
            </a:lvl1pPr>
          </a:lstStyle>
          <a:p>
            <a:pPr lvl="0"/>
            <a:r>
              <a:rPr lang="en-US"/>
              <a:t>Click to edit Master text styles</a:t>
            </a:r>
          </a:p>
        </p:txBody>
      </p:sp>
    </p:spTree>
    <p:extLst>
      <p:ext uri="{BB962C8B-B14F-4D97-AF65-F5344CB8AC3E}">
        <p14:creationId xmlns:p14="http://schemas.microsoft.com/office/powerpoint/2010/main" val="36398303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4_Title and Content">
    <p:spTree>
      <p:nvGrpSpPr>
        <p:cNvPr id="1" name=""/>
        <p:cNvGrpSpPr/>
        <p:nvPr/>
      </p:nvGrpSpPr>
      <p:grpSpPr>
        <a:xfrm>
          <a:off x="0" y="0"/>
          <a:ext cx="0" cy="0"/>
          <a:chOff x="0" y="0"/>
          <a:chExt cx="0" cy="0"/>
        </a:xfrm>
      </p:grpSpPr>
      <p:pic>
        <p:nvPicPr>
          <p:cNvPr id="5" name="Picture 3" descr="Slide 12_Teen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Slide Number Placeholder 5"/>
          <p:cNvSpPr txBox="1">
            <a:spLocks/>
          </p:cNvSpPr>
          <p:nvPr/>
        </p:nvSpPr>
        <p:spPr>
          <a:xfrm>
            <a:off x="9134475" y="5467350"/>
            <a:ext cx="2743200" cy="365125"/>
          </a:xfrm>
          <a:prstGeom prst="rect">
            <a:avLst/>
          </a:prstGeom>
        </p:spPr>
        <p:txBody>
          <a:bodyPr anchor="ctr"/>
          <a:lstStyle>
            <a:lvl1pPr>
              <a:defRPr>
                <a:solidFill>
                  <a:schemeClr val="tx1"/>
                </a:solidFill>
                <a:latin typeface="Calibri" panose="020F0502020204030204" pitchFamily="34" charset="0"/>
                <a:ea typeface="ヒラギノ角ゴ Pro W3" pitchFamily="126" charset="-128"/>
              </a:defRPr>
            </a:lvl1pPr>
            <a:lvl2pPr marL="742950" indent="-285750">
              <a:defRPr>
                <a:solidFill>
                  <a:schemeClr val="tx1"/>
                </a:solidFill>
                <a:latin typeface="Calibri" panose="020F0502020204030204" pitchFamily="34" charset="0"/>
                <a:ea typeface="ヒラギノ角ゴ Pro W3" pitchFamily="126" charset="-128"/>
              </a:defRPr>
            </a:lvl2pPr>
            <a:lvl3pPr marL="1143000" indent="-228600">
              <a:defRPr>
                <a:solidFill>
                  <a:schemeClr val="tx1"/>
                </a:solidFill>
                <a:latin typeface="Calibri" panose="020F0502020204030204" pitchFamily="34" charset="0"/>
                <a:ea typeface="ヒラギノ角ゴ Pro W3" pitchFamily="126" charset="-128"/>
              </a:defRPr>
            </a:lvl3pPr>
            <a:lvl4pPr marL="1600200" indent="-228600">
              <a:defRPr>
                <a:solidFill>
                  <a:schemeClr val="tx1"/>
                </a:solidFill>
                <a:latin typeface="Calibri" panose="020F0502020204030204" pitchFamily="34" charset="0"/>
                <a:ea typeface="ヒラギノ角ゴ Pro W3" pitchFamily="126" charset="-128"/>
              </a:defRPr>
            </a:lvl4pPr>
            <a:lvl5pPr marL="2057400" indent="-228600">
              <a:defRPr>
                <a:solidFill>
                  <a:schemeClr val="tx1"/>
                </a:solidFill>
                <a:latin typeface="Calibri" panose="020F0502020204030204" pitchFamily="34" charset="0"/>
                <a:ea typeface="ヒラギノ角ゴ Pro W3" pitchFamily="126" charset="-128"/>
              </a:defRPr>
            </a:lvl5pPr>
            <a:lvl6pPr marL="25146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6pPr>
            <a:lvl7pPr marL="29718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7pPr>
            <a:lvl8pPr marL="34290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8pPr>
            <a:lvl9pPr marL="38862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9pPr>
          </a:lstStyle>
          <a:p>
            <a:pPr algn="r"/>
            <a:fld id="{099900E2-0595-4B6F-B642-EAD5AF7DEAAE}" type="slidenum">
              <a:rPr lang="en-US" altLang="en-US" sz="1200">
                <a:solidFill>
                  <a:srgbClr val="000000"/>
                </a:solidFill>
                <a:latin typeface="Calibri Light" panose="020F0302020204030204" pitchFamily="34" charset="0"/>
              </a:rPr>
              <a:pPr algn="r"/>
              <a:t>‹#›</a:t>
            </a:fld>
            <a:endParaRPr lang="en-US" altLang="en-US" sz="1200" dirty="0">
              <a:solidFill>
                <a:srgbClr val="000000"/>
              </a:solidFill>
              <a:latin typeface="Calibri Light" panose="020F0302020204030204" pitchFamily="34" charset="0"/>
            </a:endParaRPr>
          </a:p>
        </p:txBody>
      </p:sp>
      <p:sp>
        <p:nvSpPr>
          <p:cNvPr id="11" name="Title 1"/>
          <p:cNvSpPr>
            <a:spLocks noGrp="1"/>
          </p:cNvSpPr>
          <p:nvPr>
            <p:ph type="title"/>
          </p:nvPr>
        </p:nvSpPr>
        <p:spPr>
          <a:xfrm>
            <a:off x="838200" y="365126"/>
            <a:ext cx="10515600" cy="628888"/>
          </a:xfrm>
        </p:spPr>
        <p:txBody>
          <a:bodyPr>
            <a:normAutofit/>
          </a:bodyPr>
          <a:lstStyle>
            <a:lvl1pPr>
              <a:defRPr sz="3600">
                <a:solidFill>
                  <a:schemeClr val="tx1">
                    <a:lumMod val="65000"/>
                    <a:lumOff val="35000"/>
                  </a:schemeClr>
                </a:solidFill>
              </a:defRPr>
            </a:lvl1pPr>
          </a:lstStyle>
          <a:p>
            <a:r>
              <a:rPr lang="en-US"/>
              <a:t>Click to edit Master title style</a:t>
            </a:r>
            <a:endParaRPr lang="en-US" dirty="0"/>
          </a:p>
        </p:txBody>
      </p:sp>
      <p:sp>
        <p:nvSpPr>
          <p:cNvPr id="12" name="Content Placeholder 2"/>
          <p:cNvSpPr>
            <a:spLocks noGrp="1"/>
          </p:cNvSpPr>
          <p:nvPr>
            <p:ph idx="1"/>
          </p:nvPr>
        </p:nvSpPr>
        <p:spPr>
          <a:xfrm>
            <a:off x="838200" y="1825625"/>
            <a:ext cx="10515600" cy="3996861"/>
          </a:xfrm>
        </p:spPr>
        <p:txBody>
          <a:bodyPr/>
          <a:lstStyle>
            <a:lvl1pPr>
              <a:defRPr sz="1800" b="0" baseline="0">
                <a:solidFill>
                  <a:schemeClr val="tx1">
                    <a:lumMod val="65000"/>
                    <a:lumOff val="35000"/>
                  </a:schemeClr>
                </a:solidFill>
              </a:defRPr>
            </a:lvl1pPr>
            <a:lvl2pPr marL="687388" indent="-230188">
              <a:defRPr sz="1800" b="0" baseline="0">
                <a:solidFill>
                  <a:schemeClr val="tx1">
                    <a:lumMod val="65000"/>
                    <a:lumOff val="35000"/>
                  </a:schemeClr>
                </a:solidFill>
              </a:defRPr>
            </a:lvl2pPr>
            <a:lvl3pPr>
              <a:defRPr sz="1800" b="0"/>
            </a:lvl3pPr>
            <a:lvl4pPr>
              <a:defRPr b="0"/>
            </a:lvl4pPr>
            <a:lvl5pPr>
              <a:defRPr b="0"/>
            </a:lvl5pPr>
          </a:lstStyle>
          <a:p>
            <a:pPr lvl="0"/>
            <a:r>
              <a:rPr lang="en-US"/>
              <a:t>Click to edit Master text styles</a:t>
            </a:r>
          </a:p>
          <a:p>
            <a:pPr lvl="1"/>
            <a:r>
              <a:rPr lang="en-US"/>
              <a:t>Second level</a:t>
            </a:r>
          </a:p>
        </p:txBody>
      </p:sp>
      <p:sp>
        <p:nvSpPr>
          <p:cNvPr id="13" name="Text Placeholder 8"/>
          <p:cNvSpPr>
            <a:spLocks noGrp="1"/>
          </p:cNvSpPr>
          <p:nvPr>
            <p:ph type="body" sz="quarter" idx="10"/>
          </p:nvPr>
        </p:nvSpPr>
        <p:spPr>
          <a:xfrm>
            <a:off x="838200" y="1118706"/>
            <a:ext cx="10475913" cy="565150"/>
          </a:xfrm>
        </p:spPr>
        <p:txBody>
          <a:bodyPr>
            <a:normAutofit/>
          </a:bodyPr>
          <a:lstStyle>
            <a:lvl1pPr marL="0" indent="0">
              <a:buNone/>
              <a:defRPr sz="2600" baseline="0">
                <a:solidFill>
                  <a:schemeClr val="tx1">
                    <a:lumMod val="65000"/>
                    <a:lumOff val="35000"/>
                  </a:schemeClr>
                </a:solidFill>
                <a:latin typeface="+mj-lt"/>
              </a:defRPr>
            </a:lvl1pPr>
          </a:lstStyle>
          <a:p>
            <a:pPr lvl="0"/>
            <a:r>
              <a:rPr lang="en-US"/>
              <a:t>Click to edit Master text styles</a:t>
            </a:r>
          </a:p>
        </p:txBody>
      </p:sp>
    </p:spTree>
    <p:extLst>
      <p:ext uri="{BB962C8B-B14F-4D97-AF65-F5344CB8AC3E}">
        <p14:creationId xmlns:p14="http://schemas.microsoft.com/office/powerpoint/2010/main" val="31675417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5_Title and Content">
    <p:spTree>
      <p:nvGrpSpPr>
        <p:cNvPr id="1" name=""/>
        <p:cNvGrpSpPr/>
        <p:nvPr/>
      </p:nvGrpSpPr>
      <p:grpSpPr>
        <a:xfrm>
          <a:off x="0" y="0"/>
          <a:ext cx="0" cy="0"/>
          <a:chOff x="0" y="0"/>
          <a:chExt cx="0" cy="0"/>
        </a:xfrm>
      </p:grpSpPr>
      <p:pic>
        <p:nvPicPr>
          <p:cNvPr id="5" name="Picture 3" descr="Slide 13_Teen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12192000" cy="685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Slide Number Placeholder 5"/>
          <p:cNvSpPr txBox="1">
            <a:spLocks/>
          </p:cNvSpPr>
          <p:nvPr/>
        </p:nvSpPr>
        <p:spPr>
          <a:xfrm>
            <a:off x="9134475" y="5467350"/>
            <a:ext cx="2743200" cy="365125"/>
          </a:xfrm>
          <a:prstGeom prst="rect">
            <a:avLst/>
          </a:prstGeom>
        </p:spPr>
        <p:txBody>
          <a:bodyPr anchor="ctr"/>
          <a:lstStyle>
            <a:lvl1pPr>
              <a:defRPr>
                <a:solidFill>
                  <a:schemeClr val="tx1"/>
                </a:solidFill>
                <a:latin typeface="Calibri" panose="020F0502020204030204" pitchFamily="34" charset="0"/>
                <a:ea typeface="ヒラギノ角ゴ Pro W3" pitchFamily="126" charset="-128"/>
              </a:defRPr>
            </a:lvl1pPr>
            <a:lvl2pPr marL="742950" indent="-285750">
              <a:defRPr>
                <a:solidFill>
                  <a:schemeClr val="tx1"/>
                </a:solidFill>
                <a:latin typeface="Calibri" panose="020F0502020204030204" pitchFamily="34" charset="0"/>
                <a:ea typeface="ヒラギノ角ゴ Pro W3" pitchFamily="126" charset="-128"/>
              </a:defRPr>
            </a:lvl2pPr>
            <a:lvl3pPr marL="1143000" indent="-228600">
              <a:defRPr>
                <a:solidFill>
                  <a:schemeClr val="tx1"/>
                </a:solidFill>
                <a:latin typeface="Calibri" panose="020F0502020204030204" pitchFamily="34" charset="0"/>
                <a:ea typeface="ヒラギノ角ゴ Pro W3" pitchFamily="126" charset="-128"/>
              </a:defRPr>
            </a:lvl3pPr>
            <a:lvl4pPr marL="1600200" indent="-228600">
              <a:defRPr>
                <a:solidFill>
                  <a:schemeClr val="tx1"/>
                </a:solidFill>
                <a:latin typeface="Calibri" panose="020F0502020204030204" pitchFamily="34" charset="0"/>
                <a:ea typeface="ヒラギノ角ゴ Pro W3" pitchFamily="126" charset="-128"/>
              </a:defRPr>
            </a:lvl4pPr>
            <a:lvl5pPr marL="2057400" indent="-228600">
              <a:defRPr>
                <a:solidFill>
                  <a:schemeClr val="tx1"/>
                </a:solidFill>
                <a:latin typeface="Calibri" panose="020F0502020204030204" pitchFamily="34" charset="0"/>
                <a:ea typeface="ヒラギノ角ゴ Pro W3" pitchFamily="126" charset="-128"/>
              </a:defRPr>
            </a:lvl5pPr>
            <a:lvl6pPr marL="25146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6pPr>
            <a:lvl7pPr marL="29718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7pPr>
            <a:lvl8pPr marL="34290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8pPr>
            <a:lvl9pPr marL="38862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9pPr>
          </a:lstStyle>
          <a:p>
            <a:pPr algn="r"/>
            <a:fld id="{0CD53EAD-2884-4BA7-97CF-8A5BD57F2A1C}" type="slidenum">
              <a:rPr lang="en-US" altLang="en-US" sz="1200">
                <a:solidFill>
                  <a:schemeClr val="bg1"/>
                </a:solidFill>
                <a:latin typeface="Calibri Light" panose="020F0302020204030204" pitchFamily="34" charset="0"/>
              </a:rPr>
              <a:pPr algn="r"/>
              <a:t>‹#›</a:t>
            </a:fld>
            <a:endParaRPr lang="en-US" altLang="en-US" sz="1200" dirty="0">
              <a:solidFill>
                <a:schemeClr val="bg1"/>
              </a:solidFill>
              <a:latin typeface="Calibri Light" panose="020F0302020204030204" pitchFamily="34" charset="0"/>
            </a:endParaRPr>
          </a:p>
        </p:txBody>
      </p:sp>
      <p:sp>
        <p:nvSpPr>
          <p:cNvPr id="7" name="Title 1"/>
          <p:cNvSpPr>
            <a:spLocks noGrp="1"/>
          </p:cNvSpPr>
          <p:nvPr>
            <p:ph type="title"/>
          </p:nvPr>
        </p:nvSpPr>
        <p:spPr>
          <a:xfrm>
            <a:off x="838200" y="365126"/>
            <a:ext cx="10515600" cy="628888"/>
          </a:xfrm>
        </p:spPr>
        <p:txBody>
          <a:bodyPr>
            <a:normAutofit/>
          </a:bodyPr>
          <a:lstStyle>
            <a:lvl1pPr>
              <a:defRPr sz="3600"/>
            </a:lvl1pPr>
          </a:lstStyle>
          <a:p>
            <a:r>
              <a:rPr lang="en-US"/>
              <a:t>Click to edit Master title style</a:t>
            </a:r>
            <a:endParaRPr lang="en-US" dirty="0"/>
          </a:p>
        </p:txBody>
      </p:sp>
      <p:sp>
        <p:nvSpPr>
          <p:cNvPr id="8" name="Content Placeholder 2"/>
          <p:cNvSpPr>
            <a:spLocks noGrp="1"/>
          </p:cNvSpPr>
          <p:nvPr>
            <p:ph idx="1"/>
          </p:nvPr>
        </p:nvSpPr>
        <p:spPr>
          <a:xfrm>
            <a:off x="838200" y="1825625"/>
            <a:ext cx="10515600" cy="3996861"/>
          </a:xfrm>
        </p:spPr>
        <p:txBody>
          <a:bodyPr/>
          <a:lstStyle>
            <a:lvl1pPr>
              <a:defRPr sz="1800" b="0" baseline="0"/>
            </a:lvl1pPr>
            <a:lvl2pPr marL="687388" indent="-230188">
              <a:defRPr sz="1800" b="0" baseline="0"/>
            </a:lvl2pPr>
            <a:lvl3pPr>
              <a:defRPr sz="1800" b="0"/>
            </a:lvl3pPr>
            <a:lvl4pPr>
              <a:defRPr b="0"/>
            </a:lvl4pPr>
            <a:lvl5pPr>
              <a:defRPr b="0"/>
            </a:lvl5pPr>
          </a:lstStyle>
          <a:p>
            <a:pPr lvl="0"/>
            <a:r>
              <a:rPr lang="en-US"/>
              <a:t>Click to edit Master text styles</a:t>
            </a:r>
          </a:p>
          <a:p>
            <a:pPr lvl="1"/>
            <a:r>
              <a:rPr lang="en-US"/>
              <a:t>Second level</a:t>
            </a:r>
          </a:p>
        </p:txBody>
      </p:sp>
      <p:sp>
        <p:nvSpPr>
          <p:cNvPr id="10" name="Text Placeholder 8"/>
          <p:cNvSpPr>
            <a:spLocks noGrp="1"/>
          </p:cNvSpPr>
          <p:nvPr>
            <p:ph type="body" sz="quarter" idx="10"/>
          </p:nvPr>
        </p:nvSpPr>
        <p:spPr>
          <a:xfrm>
            <a:off x="838200" y="1118706"/>
            <a:ext cx="10475913" cy="565150"/>
          </a:xfrm>
        </p:spPr>
        <p:txBody>
          <a:bodyPr>
            <a:normAutofit/>
          </a:bodyPr>
          <a:lstStyle>
            <a:lvl1pPr marL="0" indent="0">
              <a:buNone/>
              <a:defRPr sz="2600" baseline="0">
                <a:latin typeface="+mj-lt"/>
              </a:defRPr>
            </a:lvl1pPr>
          </a:lstStyle>
          <a:p>
            <a:pPr lvl="0"/>
            <a:r>
              <a:rPr lang="en-US"/>
              <a:t>Click to edit Master text styles</a:t>
            </a:r>
          </a:p>
        </p:txBody>
      </p:sp>
    </p:spTree>
    <p:extLst>
      <p:ext uri="{BB962C8B-B14F-4D97-AF65-F5344CB8AC3E}">
        <p14:creationId xmlns:p14="http://schemas.microsoft.com/office/powerpoint/2010/main" val="2275758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6_Title and Content">
    <p:spTree>
      <p:nvGrpSpPr>
        <p:cNvPr id="1" name=""/>
        <p:cNvGrpSpPr/>
        <p:nvPr/>
      </p:nvGrpSpPr>
      <p:grpSpPr>
        <a:xfrm>
          <a:off x="0" y="0"/>
          <a:ext cx="0" cy="0"/>
          <a:chOff x="0" y="0"/>
          <a:chExt cx="0" cy="0"/>
        </a:xfrm>
      </p:grpSpPr>
      <p:pic>
        <p:nvPicPr>
          <p:cNvPr id="5" name="Picture 3" descr="Slide 14_Teen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Slide Number Placeholder 5"/>
          <p:cNvSpPr txBox="1">
            <a:spLocks/>
          </p:cNvSpPr>
          <p:nvPr/>
        </p:nvSpPr>
        <p:spPr>
          <a:xfrm>
            <a:off x="9134475" y="5467350"/>
            <a:ext cx="2743200" cy="365125"/>
          </a:xfrm>
          <a:prstGeom prst="rect">
            <a:avLst/>
          </a:prstGeom>
        </p:spPr>
        <p:txBody>
          <a:bodyPr anchor="ctr"/>
          <a:lstStyle>
            <a:lvl1pPr>
              <a:defRPr>
                <a:solidFill>
                  <a:schemeClr val="tx1"/>
                </a:solidFill>
                <a:latin typeface="Calibri" panose="020F0502020204030204" pitchFamily="34" charset="0"/>
                <a:ea typeface="ヒラギノ角ゴ Pro W3" pitchFamily="126" charset="-128"/>
              </a:defRPr>
            </a:lvl1pPr>
            <a:lvl2pPr marL="742950" indent="-285750">
              <a:defRPr>
                <a:solidFill>
                  <a:schemeClr val="tx1"/>
                </a:solidFill>
                <a:latin typeface="Calibri" panose="020F0502020204030204" pitchFamily="34" charset="0"/>
                <a:ea typeface="ヒラギノ角ゴ Pro W3" pitchFamily="126" charset="-128"/>
              </a:defRPr>
            </a:lvl2pPr>
            <a:lvl3pPr marL="1143000" indent="-228600">
              <a:defRPr>
                <a:solidFill>
                  <a:schemeClr val="tx1"/>
                </a:solidFill>
                <a:latin typeface="Calibri" panose="020F0502020204030204" pitchFamily="34" charset="0"/>
                <a:ea typeface="ヒラギノ角ゴ Pro W3" pitchFamily="126" charset="-128"/>
              </a:defRPr>
            </a:lvl3pPr>
            <a:lvl4pPr marL="1600200" indent="-228600">
              <a:defRPr>
                <a:solidFill>
                  <a:schemeClr val="tx1"/>
                </a:solidFill>
                <a:latin typeface="Calibri" panose="020F0502020204030204" pitchFamily="34" charset="0"/>
                <a:ea typeface="ヒラギノ角ゴ Pro W3" pitchFamily="126" charset="-128"/>
              </a:defRPr>
            </a:lvl4pPr>
            <a:lvl5pPr marL="2057400" indent="-228600">
              <a:defRPr>
                <a:solidFill>
                  <a:schemeClr val="tx1"/>
                </a:solidFill>
                <a:latin typeface="Calibri" panose="020F0502020204030204" pitchFamily="34" charset="0"/>
                <a:ea typeface="ヒラギノ角ゴ Pro W3" pitchFamily="126" charset="-128"/>
              </a:defRPr>
            </a:lvl5pPr>
            <a:lvl6pPr marL="25146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6pPr>
            <a:lvl7pPr marL="29718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7pPr>
            <a:lvl8pPr marL="34290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8pPr>
            <a:lvl9pPr marL="38862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9pPr>
          </a:lstStyle>
          <a:p>
            <a:pPr algn="r"/>
            <a:fld id="{0DF5496E-C175-43F5-9BD6-ED5A42C12107}" type="slidenum">
              <a:rPr lang="en-US" altLang="en-US" sz="1200">
                <a:solidFill>
                  <a:srgbClr val="000000"/>
                </a:solidFill>
                <a:latin typeface="Calibri Light" panose="020F0302020204030204" pitchFamily="34" charset="0"/>
              </a:rPr>
              <a:pPr algn="r"/>
              <a:t>‹#›</a:t>
            </a:fld>
            <a:endParaRPr lang="en-US" altLang="en-US" sz="1200" dirty="0">
              <a:solidFill>
                <a:srgbClr val="000000"/>
              </a:solidFill>
              <a:latin typeface="Calibri Light" panose="020F0302020204030204" pitchFamily="34" charset="0"/>
            </a:endParaRPr>
          </a:p>
        </p:txBody>
      </p:sp>
      <p:sp>
        <p:nvSpPr>
          <p:cNvPr id="14" name="Title 1"/>
          <p:cNvSpPr>
            <a:spLocks noGrp="1"/>
          </p:cNvSpPr>
          <p:nvPr>
            <p:ph type="title"/>
          </p:nvPr>
        </p:nvSpPr>
        <p:spPr>
          <a:xfrm>
            <a:off x="838200" y="365126"/>
            <a:ext cx="10515600" cy="628888"/>
          </a:xfrm>
        </p:spPr>
        <p:txBody>
          <a:bodyPr>
            <a:normAutofit/>
          </a:bodyPr>
          <a:lstStyle>
            <a:lvl1pPr>
              <a:defRPr sz="3600">
                <a:solidFill>
                  <a:schemeClr val="tx1">
                    <a:lumMod val="65000"/>
                    <a:lumOff val="35000"/>
                  </a:schemeClr>
                </a:solidFill>
              </a:defRPr>
            </a:lvl1pPr>
          </a:lstStyle>
          <a:p>
            <a:r>
              <a:rPr lang="en-US"/>
              <a:t>Click to edit Master title style</a:t>
            </a:r>
            <a:endParaRPr lang="en-US" dirty="0"/>
          </a:p>
        </p:txBody>
      </p:sp>
      <p:sp>
        <p:nvSpPr>
          <p:cNvPr id="15" name="Content Placeholder 2"/>
          <p:cNvSpPr>
            <a:spLocks noGrp="1"/>
          </p:cNvSpPr>
          <p:nvPr>
            <p:ph idx="1"/>
          </p:nvPr>
        </p:nvSpPr>
        <p:spPr>
          <a:xfrm>
            <a:off x="838200" y="1825625"/>
            <a:ext cx="10515600" cy="3996861"/>
          </a:xfrm>
        </p:spPr>
        <p:txBody>
          <a:bodyPr/>
          <a:lstStyle>
            <a:lvl1pPr>
              <a:defRPr sz="1800" b="0" baseline="0">
                <a:solidFill>
                  <a:schemeClr val="tx1">
                    <a:lumMod val="65000"/>
                    <a:lumOff val="35000"/>
                  </a:schemeClr>
                </a:solidFill>
              </a:defRPr>
            </a:lvl1pPr>
            <a:lvl2pPr marL="687388" indent="-230188">
              <a:defRPr sz="1800" b="0" baseline="0">
                <a:solidFill>
                  <a:schemeClr val="tx1">
                    <a:lumMod val="65000"/>
                    <a:lumOff val="35000"/>
                  </a:schemeClr>
                </a:solidFill>
              </a:defRPr>
            </a:lvl2pPr>
            <a:lvl3pPr>
              <a:defRPr sz="1800" b="0"/>
            </a:lvl3pPr>
            <a:lvl4pPr>
              <a:defRPr b="0"/>
            </a:lvl4pPr>
            <a:lvl5pPr>
              <a:defRPr b="0"/>
            </a:lvl5pPr>
          </a:lstStyle>
          <a:p>
            <a:pPr lvl="0"/>
            <a:r>
              <a:rPr lang="en-US"/>
              <a:t>Click to edit Master text styles</a:t>
            </a:r>
          </a:p>
          <a:p>
            <a:pPr lvl="1"/>
            <a:r>
              <a:rPr lang="en-US"/>
              <a:t>Second level</a:t>
            </a:r>
          </a:p>
        </p:txBody>
      </p:sp>
      <p:sp>
        <p:nvSpPr>
          <p:cNvPr id="16" name="Text Placeholder 8"/>
          <p:cNvSpPr>
            <a:spLocks noGrp="1"/>
          </p:cNvSpPr>
          <p:nvPr>
            <p:ph type="body" sz="quarter" idx="10"/>
          </p:nvPr>
        </p:nvSpPr>
        <p:spPr>
          <a:xfrm>
            <a:off x="838200" y="1118706"/>
            <a:ext cx="10475913" cy="565150"/>
          </a:xfrm>
        </p:spPr>
        <p:txBody>
          <a:bodyPr>
            <a:normAutofit/>
          </a:bodyPr>
          <a:lstStyle>
            <a:lvl1pPr marL="0" indent="0">
              <a:buNone/>
              <a:defRPr sz="2600" baseline="0">
                <a:solidFill>
                  <a:schemeClr val="tx1">
                    <a:lumMod val="65000"/>
                    <a:lumOff val="35000"/>
                  </a:schemeClr>
                </a:solidFill>
                <a:latin typeface="+mj-lt"/>
              </a:defRPr>
            </a:lvl1pPr>
          </a:lstStyle>
          <a:p>
            <a:pPr lvl="0"/>
            <a:r>
              <a:rPr lang="en-US"/>
              <a:t>Click to edit Master text styles</a:t>
            </a:r>
          </a:p>
        </p:txBody>
      </p:sp>
    </p:spTree>
    <p:extLst>
      <p:ext uri="{BB962C8B-B14F-4D97-AF65-F5344CB8AC3E}">
        <p14:creationId xmlns:p14="http://schemas.microsoft.com/office/powerpoint/2010/main" val="21848836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7_Title and Content">
    <p:spTree>
      <p:nvGrpSpPr>
        <p:cNvPr id="1" name=""/>
        <p:cNvGrpSpPr/>
        <p:nvPr/>
      </p:nvGrpSpPr>
      <p:grpSpPr>
        <a:xfrm>
          <a:off x="0" y="0"/>
          <a:ext cx="0" cy="0"/>
          <a:chOff x="0" y="0"/>
          <a:chExt cx="0" cy="0"/>
        </a:xfrm>
      </p:grpSpPr>
      <p:pic>
        <p:nvPicPr>
          <p:cNvPr id="5" name="Picture 3" descr="Slide 15_Teen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12192000" cy="685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Slide Number Placeholder 5"/>
          <p:cNvSpPr txBox="1">
            <a:spLocks/>
          </p:cNvSpPr>
          <p:nvPr/>
        </p:nvSpPr>
        <p:spPr>
          <a:xfrm>
            <a:off x="9134475" y="5467350"/>
            <a:ext cx="2743200" cy="365125"/>
          </a:xfrm>
          <a:prstGeom prst="rect">
            <a:avLst/>
          </a:prstGeom>
        </p:spPr>
        <p:txBody>
          <a:bodyPr anchor="ctr"/>
          <a:lstStyle>
            <a:lvl1pPr>
              <a:defRPr>
                <a:solidFill>
                  <a:schemeClr val="tx1"/>
                </a:solidFill>
                <a:latin typeface="Calibri" panose="020F0502020204030204" pitchFamily="34" charset="0"/>
                <a:ea typeface="ヒラギノ角ゴ Pro W3" pitchFamily="126" charset="-128"/>
              </a:defRPr>
            </a:lvl1pPr>
            <a:lvl2pPr marL="742950" indent="-285750">
              <a:defRPr>
                <a:solidFill>
                  <a:schemeClr val="tx1"/>
                </a:solidFill>
                <a:latin typeface="Calibri" panose="020F0502020204030204" pitchFamily="34" charset="0"/>
                <a:ea typeface="ヒラギノ角ゴ Pro W3" pitchFamily="126" charset="-128"/>
              </a:defRPr>
            </a:lvl2pPr>
            <a:lvl3pPr marL="1143000" indent="-228600">
              <a:defRPr>
                <a:solidFill>
                  <a:schemeClr val="tx1"/>
                </a:solidFill>
                <a:latin typeface="Calibri" panose="020F0502020204030204" pitchFamily="34" charset="0"/>
                <a:ea typeface="ヒラギノ角ゴ Pro W3" pitchFamily="126" charset="-128"/>
              </a:defRPr>
            </a:lvl3pPr>
            <a:lvl4pPr marL="1600200" indent="-228600">
              <a:defRPr>
                <a:solidFill>
                  <a:schemeClr val="tx1"/>
                </a:solidFill>
                <a:latin typeface="Calibri" panose="020F0502020204030204" pitchFamily="34" charset="0"/>
                <a:ea typeface="ヒラギノ角ゴ Pro W3" pitchFamily="126" charset="-128"/>
              </a:defRPr>
            </a:lvl4pPr>
            <a:lvl5pPr marL="2057400" indent="-228600">
              <a:defRPr>
                <a:solidFill>
                  <a:schemeClr val="tx1"/>
                </a:solidFill>
                <a:latin typeface="Calibri" panose="020F0502020204030204" pitchFamily="34" charset="0"/>
                <a:ea typeface="ヒラギノ角ゴ Pro W3" pitchFamily="126" charset="-128"/>
              </a:defRPr>
            </a:lvl5pPr>
            <a:lvl6pPr marL="25146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6pPr>
            <a:lvl7pPr marL="29718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7pPr>
            <a:lvl8pPr marL="34290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8pPr>
            <a:lvl9pPr marL="38862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9pPr>
          </a:lstStyle>
          <a:p>
            <a:pPr algn="r"/>
            <a:fld id="{4FB70342-0646-4BDC-BF19-28875F283E82}" type="slidenum">
              <a:rPr lang="en-US" altLang="en-US" sz="1200">
                <a:solidFill>
                  <a:srgbClr val="000000"/>
                </a:solidFill>
                <a:latin typeface="Calibri Light" panose="020F0302020204030204" pitchFamily="34" charset="0"/>
              </a:rPr>
              <a:pPr algn="r"/>
              <a:t>‹#›</a:t>
            </a:fld>
            <a:endParaRPr lang="en-US" altLang="en-US" sz="1200" dirty="0">
              <a:solidFill>
                <a:srgbClr val="000000"/>
              </a:solidFill>
              <a:latin typeface="Calibri Light" panose="020F0302020204030204" pitchFamily="34" charset="0"/>
            </a:endParaRPr>
          </a:p>
        </p:txBody>
      </p:sp>
      <p:sp>
        <p:nvSpPr>
          <p:cNvPr id="11" name="Title 1"/>
          <p:cNvSpPr>
            <a:spLocks noGrp="1"/>
          </p:cNvSpPr>
          <p:nvPr>
            <p:ph type="title"/>
          </p:nvPr>
        </p:nvSpPr>
        <p:spPr>
          <a:xfrm>
            <a:off x="838200" y="365126"/>
            <a:ext cx="10515600" cy="628888"/>
          </a:xfrm>
        </p:spPr>
        <p:txBody>
          <a:bodyPr>
            <a:normAutofit/>
          </a:bodyPr>
          <a:lstStyle>
            <a:lvl1pPr>
              <a:defRPr sz="3600">
                <a:solidFill>
                  <a:schemeClr val="tx1">
                    <a:lumMod val="65000"/>
                    <a:lumOff val="35000"/>
                  </a:schemeClr>
                </a:solidFill>
              </a:defRPr>
            </a:lvl1pPr>
          </a:lstStyle>
          <a:p>
            <a:r>
              <a:rPr lang="en-US"/>
              <a:t>Click to edit Master title style</a:t>
            </a:r>
            <a:endParaRPr lang="en-US" dirty="0"/>
          </a:p>
        </p:txBody>
      </p:sp>
      <p:sp>
        <p:nvSpPr>
          <p:cNvPr id="12" name="Content Placeholder 2"/>
          <p:cNvSpPr>
            <a:spLocks noGrp="1"/>
          </p:cNvSpPr>
          <p:nvPr>
            <p:ph idx="1"/>
          </p:nvPr>
        </p:nvSpPr>
        <p:spPr>
          <a:xfrm>
            <a:off x="838200" y="1825625"/>
            <a:ext cx="10515600" cy="3996861"/>
          </a:xfrm>
        </p:spPr>
        <p:txBody>
          <a:bodyPr/>
          <a:lstStyle>
            <a:lvl1pPr>
              <a:defRPr sz="1800" b="0" baseline="0">
                <a:solidFill>
                  <a:schemeClr val="tx1">
                    <a:lumMod val="65000"/>
                    <a:lumOff val="35000"/>
                  </a:schemeClr>
                </a:solidFill>
              </a:defRPr>
            </a:lvl1pPr>
            <a:lvl2pPr marL="687388" indent="-230188">
              <a:defRPr sz="1800" b="0" baseline="0">
                <a:solidFill>
                  <a:schemeClr val="tx1">
                    <a:lumMod val="65000"/>
                    <a:lumOff val="35000"/>
                  </a:schemeClr>
                </a:solidFill>
              </a:defRPr>
            </a:lvl2pPr>
            <a:lvl3pPr>
              <a:defRPr sz="1800" b="0"/>
            </a:lvl3pPr>
            <a:lvl4pPr>
              <a:defRPr b="0"/>
            </a:lvl4pPr>
            <a:lvl5pPr>
              <a:defRPr b="0"/>
            </a:lvl5pPr>
          </a:lstStyle>
          <a:p>
            <a:pPr lvl="0"/>
            <a:r>
              <a:rPr lang="en-US"/>
              <a:t>Click to edit Master text styles</a:t>
            </a:r>
          </a:p>
          <a:p>
            <a:pPr lvl="1"/>
            <a:r>
              <a:rPr lang="en-US"/>
              <a:t>Second level</a:t>
            </a:r>
          </a:p>
        </p:txBody>
      </p:sp>
      <p:sp>
        <p:nvSpPr>
          <p:cNvPr id="13" name="Text Placeholder 8"/>
          <p:cNvSpPr>
            <a:spLocks noGrp="1"/>
          </p:cNvSpPr>
          <p:nvPr>
            <p:ph type="body" sz="quarter" idx="10"/>
          </p:nvPr>
        </p:nvSpPr>
        <p:spPr>
          <a:xfrm>
            <a:off x="838200" y="1118706"/>
            <a:ext cx="10475913" cy="565150"/>
          </a:xfrm>
        </p:spPr>
        <p:txBody>
          <a:bodyPr>
            <a:normAutofit/>
          </a:bodyPr>
          <a:lstStyle>
            <a:lvl1pPr marL="0" indent="0">
              <a:buNone/>
              <a:defRPr sz="2600" baseline="0">
                <a:solidFill>
                  <a:schemeClr val="tx1">
                    <a:lumMod val="65000"/>
                    <a:lumOff val="35000"/>
                  </a:schemeClr>
                </a:solidFill>
                <a:latin typeface="+mj-lt"/>
              </a:defRPr>
            </a:lvl1pPr>
          </a:lstStyle>
          <a:p>
            <a:pPr lvl="0"/>
            <a:r>
              <a:rPr lang="en-US"/>
              <a:t>Click to edit Master text styles</a:t>
            </a:r>
          </a:p>
        </p:txBody>
      </p:sp>
    </p:spTree>
    <p:extLst>
      <p:ext uri="{BB962C8B-B14F-4D97-AF65-F5344CB8AC3E}">
        <p14:creationId xmlns:p14="http://schemas.microsoft.com/office/powerpoint/2010/main" val="36403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3" descr="Slide 2_Kid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Slide Number Placeholder 5"/>
          <p:cNvSpPr txBox="1">
            <a:spLocks/>
          </p:cNvSpPr>
          <p:nvPr/>
        </p:nvSpPr>
        <p:spPr>
          <a:xfrm>
            <a:off x="9134475" y="5467350"/>
            <a:ext cx="2743200" cy="365125"/>
          </a:xfrm>
          <a:prstGeom prst="rect">
            <a:avLst/>
          </a:prstGeom>
        </p:spPr>
        <p:txBody>
          <a:bodyPr anchor="ctr"/>
          <a:lstStyle>
            <a:lvl1pPr>
              <a:defRPr>
                <a:solidFill>
                  <a:schemeClr val="tx1"/>
                </a:solidFill>
                <a:latin typeface="Calibri" panose="020F0502020204030204" pitchFamily="34" charset="0"/>
                <a:ea typeface="ヒラギノ角ゴ Pro W3" pitchFamily="126" charset="-128"/>
              </a:defRPr>
            </a:lvl1pPr>
            <a:lvl2pPr marL="742950" indent="-285750">
              <a:defRPr>
                <a:solidFill>
                  <a:schemeClr val="tx1"/>
                </a:solidFill>
                <a:latin typeface="Calibri" panose="020F0502020204030204" pitchFamily="34" charset="0"/>
                <a:ea typeface="ヒラギノ角ゴ Pro W3" pitchFamily="126" charset="-128"/>
              </a:defRPr>
            </a:lvl2pPr>
            <a:lvl3pPr marL="1143000" indent="-228600">
              <a:defRPr>
                <a:solidFill>
                  <a:schemeClr val="tx1"/>
                </a:solidFill>
                <a:latin typeface="Calibri" panose="020F0502020204030204" pitchFamily="34" charset="0"/>
                <a:ea typeface="ヒラギノ角ゴ Pro W3" pitchFamily="126" charset="-128"/>
              </a:defRPr>
            </a:lvl3pPr>
            <a:lvl4pPr marL="1600200" indent="-228600">
              <a:defRPr>
                <a:solidFill>
                  <a:schemeClr val="tx1"/>
                </a:solidFill>
                <a:latin typeface="Calibri" panose="020F0502020204030204" pitchFamily="34" charset="0"/>
                <a:ea typeface="ヒラギノ角ゴ Pro W3" pitchFamily="126" charset="-128"/>
              </a:defRPr>
            </a:lvl4pPr>
            <a:lvl5pPr marL="2057400" indent="-228600">
              <a:defRPr>
                <a:solidFill>
                  <a:schemeClr val="tx1"/>
                </a:solidFill>
                <a:latin typeface="Calibri" panose="020F0502020204030204" pitchFamily="34" charset="0"/>
                <a:ea typeface="ヒラギノ角ゴ Pro W3" pitchFamily="126" charset="-128"/>
              </a:defRPr>
            </a:lvl5pPr>
            <a:lvl6pPr marL="25146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6pPr>
            <a:lvl7pPr marL="29718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7pPr>
            <a:lvl8pPr marL="34290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8pPr>
            <a:lvl9pPr marL="38862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9pPr>
          </a:lstStyle>
          <a:p>
            <a:pPr algn="r"/>
            <a:fld id="{079ACCAB-0DD5-441A-9D12-AA85E1D8FF6C}" type="slidenum">
              <a:rPr lang="en-US" altLang="en-US" sz="1200">
                <a:solidFill>
                  <a:srgbClr val="000000"/>
                </a:solidFill>
                <a:latin typeface="Calibri Light" panose="020F0302020204030204" pitchFamily="34" charset="0"/>
              </a:rPr>
              <a:pPr algn="r"/>
              <a:t>‹#›</a:t>
            </a:fld>
            <a:endParaRPr lang="en-US" altLang="en-US" sz="1200" dirty="0">
              <a:solidFill>
                <a:srgbClr val="000000"/>
              </a:solidFill>
              <a:latin typeface="Calibri Light" panose="020F0302020204030204" pitchFamily="34" charset="0"/>
            </a:endParaRPr>
          </a:p>
        </p:txBody>
      </p:sp>
      <p:sp>
        <p:nvSpPr>
          <p:cNvPr id="12" name="Title 1"/>
          <p:cNvSpPr>
            <a:spLocks noGrp="1"/>
          </p:cNvSpPr>
          <p:nvPr>
            <p:ph type="title"/>
          </p:nvPr>
        </p:nvSpPr>
        <p:spPr>
          <a:xfrm>
            <a:off x="838200" y="365126"/>
            <a:ext cx="10515600" cy="628888"/>
          </a:xfrm>
        </p:spPr>
        <p:txBody>
          <a:bodyPr>
            <a:normAutofit/>
          </a:bodyPr>
          <a:lstStyle>
            <a:lvl1pPr>
              <a:defRPr sz="3600">
                <a:solidFill>
                  <a:schemeClr val="tx1">
                    <a:lumMod val="65000"/>
                    <a:lumOff val="35000"/>
                  </a:schemeClr>
                </a:solidFill>
              </a:defRPr>
            </a:lvl1pPr>
          </a:lstStyle>
          <a:p>
            <a:r>
              <a:rPr lang="en-US"/>
              <a:t>Click to edit Master title style</a:t>
            </a:r>
            <a:endParaRPr lang="en-US" dirty="0"/>
          </a:p>
        </p:txBody>
      </p:sp>
      <p:sp>
        <p:nvSpPr>
          <p:cNvPr id="13" name="Content Placeholder 2"/>
          <p:cNvSpPr>
            <a:spLocks noGrp="1"/>
          </p:cNvSpPr>
          <p:nvPr>
            <p:ph idx="1"/>
          </p:nvPr>
        </p:nvSpPr>
        <p:spPr>
          <a:xfrm>
            <a:off x="838200" y="1825625"/>
            <a:ext cx="10515600" cy="3996861"/>
          </a:xfrm>
        </p:spPr>
        <p:txBody>
          <a:bodyPr/>
          <a:lstStyle>
            <a:lvl1pPr>
              <a:defRPr sz="1800" b="0" baseline="0">
                <a:solidFill>
                  <a:schemeClr val="tx1">
                    <a:lumMod val="65000"/>
                    <a:lumOff val="35000"/>
                  </a:schemeClr>
                </a:solidFill>
              </a:defRPr>
            </a:lvl1pPr>
            <a:lvl2pPr marL="687388" indent="-230188">
              <a:defRPr sz="1800" b="0" baseline="0">
                <a:solidFill>
                  <a:schemeClr val="tx1">
                    <a:lumMod val="65000"/>
                    <a:lumOff val="35000"/>
                  </a:schemeClr>
                </a:solidFill>
              </a:defRPr>
            </a:lvl2pPr>
            <a:lvl3pPr>
              <a:defRPr sz="1800" b="0"/>
            </a:lvl3pPr>
            <a:lvl4pPr>
              <a:defRPr b="0"/>
            </a:lvl4pPr>
            <a:lvl5pPr>
              <a:defRPr b="0"/>
            </a:lvl5pPr>
          </a:lstStyle>
          <a:p>
            <a:pPr lvl="0"/>
            <a:r>
              <a:rPr lang="en-US"/>
              <a:t>Click to edit Master text styles</a:t>
            </a:r>
          </a:p>
          <a:p>
            <a:pPr lvl="1"/>
            <a:r>
              <a:rPr lang="en-US"/>
              <a:t>Second level</a:t>
            </a:r>
          </a:p>
        </p:txBody>
      </p:sp>
      <p:sp>
        <p:nvSpPr>
          <p:cNvPr id="14" name="Text Placeholder 8"/>
          <p:cNvSpPr>
            <a:spLocks noGrp="1"/>
          </p:cNvSpPr>
          <p:nvPr>
            <p:ph type="body" sz="quarter" idx="10"/>
          </p:nvPr>
        </p:nvSpPr>
        <p:spPr>
          <a:xfrm>
            <a:off x="838200" y="1118706"/>
            <a:ext cx="10475913" cy="565150"/>
          </a:xfrm>
        </p:spPr>
        <p:txBody>
          <a:bodyPr>
            <a:normAutofit/>
          </a:bodyPr>
          <a:lstStyle>
            <a:lvl1pPr marL="0" indent="0">
              <a:buNone/>
              <a:defRPr sz="2600" baseline="0">
                <a:solidFill>
                  <a:schemeClr val="tx1">
                    <a:lumMod val="65000"/>
                    <a:lumOff val="35000"/>
                  </a:schemeClr>
                </a:solidFill>
                <a:latin typeface="+mj-lt"/>
              </a:defRPr>
            </a:lvl1pPr>
          </a:lstStyle>
          <a:p>
            <a:pPr lvl="0"/>
            <a:r>
              <a:rPr lang="en-US"/>
              <a:t>Click to edit Master text styles</a:t>
            </a:r>
          </a:p>
        </p:txBody>
      </p:sp>
    </p:spTree>
    <p:extLst>
      <p:ext uri="{BB962C8B-B14F-4D97-AF65-F5344CB8AC3E}">
        <p14:creationId xmlns:p14="http://schemas.microsoft.com/office/powerpoint/2010/main" val="2869717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Picture 3" descr="Slide 3_Kid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12192000" cy="685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Slide Number Placeholder 5"/>
          <p:cNvSpPr txBox="1">
            <a:spLocks/>
          </p:cNvSpPr>
          <p:nvPr/>
        </p:nvSpPr>
        <p:spPr>
          <a:xfrm>
            <a:off x="9134475" y="5467350"/>
            <a:ext cx="2743200" cy="365125"/>
          </a:xfrm>
          <a:prstGeom prst="rect">
            <a:avLst/>
          </a:prstGeom>
        </p:spPr>
        <p:txBody>
          <a:bodyPr anchor="ctr"/>
          <a:lstStyle>
            <a:lvl1pPr>
              <a:defRPr>
                <a:solidFill>
                  <a:schemeClr val="tx1"/>
                </a:solidFill>
                <a:latin typeface="Calibri" panose="020F0502020204030204" pitchFamily="34" charset="0"/>
                <a:ea typeface="ヒラギノ角ゴ Pro W3" pitchFamily="126" charset="-128"/>
              </a:defRPr>
            </a:lvl1pPr>
            <a:lvl2pPr marL="742950" indent="-285750">
              <a:defRPr>
                <a:solidFill>
                  <a:schemeClr val="tx1"/>
                </a:solidFill>
                <a:latin typeface="Calibri" panose="020F0502020204030204" pitchFamily="34" charset="0"/>
                <a:ea typeface="ヒラギノ角ゴ Pro W3" pitchFamily="126" charset="-128"/>
              </a:defRPr>
            </a:lvl2pPr>
            <a:lvl3pPr marL="1143000" indent="-228600">
              <a:defRPr>
                <a:solidFill>
                  <a:schemeClr val="tx1"/>
                </a:solidFill>
                <a:latin typeface="Calibri" panose="020F0502020204030204" pitchFamily="34" charset="0"/>
                <a:ea typeface="ヒラギノ角ゴ Pro W3" pitchFamily="126" charset="-128"/>
              </a:defRPr>
            </a:lvl3pPr>
            <a:lvl4pPr marL="1600200" indent="-228600">
              <a:defRPr>
                <a:solidFill>
                  <a:schemeClr val="tx1"/>
                </a:solidFill>
                <a:latin typeface="Calibri" panose="020F0502020204030204" pitchFamily="34" charset="0"/>
                <a:ea typeface="ヒラギノ角ゴ Pro W3" pitchFamily="126" charset="-128"/>
              </a:defRPr>
            </a:lvl4pPr>
            <a:lvl5pPr marL="2057400" indent="-228600">
              <a:defRPr>
                <a:solidFill>
                  <a:schemeClr val="tx1"/>
                </a:solidFill>
                <a:latin typeface="Calibri" panose="020F0502020204030204" pitchFamily="34" charset="0"/>
                <a:ea typeface="ヒラギノ角ゴ Pro W3" pitchFamily="126" charset="-128"/>
              </a:defRPr>
            </a:lvl5pPr>
            <a:lvl6pPr marL="25146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6pPr>
            <a:lvl7pPr marL="29718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7pPr>
            <a:lvl8pPr marL="34290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8pPr>
            <a:lvl9pPr marL="38862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9pPr>
          </a:lstStyle>
          <a:p>
            <a:pPr algn="r"/>
            <a:fld id="{FDD038BE-48AF-4C89-B364-41BAD8EE5B46}" type="slidenum">
              <a:rPr lang="en-US" altLang="en-US" sz="1200">
                <a:solidFill>
                  <a:srgbClr val="000000"/>
                </a:solidFill>
                <a:latin typeface="Calibri Light" panose="020F0302020204030204" pitchFamily="34" charset="0"/>
              </a:rPr>
              <a:pPr algn="r"/>
              <a:t>‹#›</a:t>
            </a:fld>
            <a:endParaRPr lang="en-US" altLang="en-US" sz="1200" dirty="0">
              <a:solidFill>
                <a:srgbClr val="000000"/>
              </a:solidFill>
              <a:latin typeface="Calibri Light" panose="020F0302020204030204" pitchFamily="34" charset="0"/>
            </a:endParaRPr>
          </a:p>
        </p:txBody>
      </p:sp>
      <p:sp>
        <p:nvSpPr>
          <p:cNvPr id="14" name="Title 1"/>
          <p:cNvSpPr>
            <a:spLocks noGrp="1"/>
          </p:cNvSpPr>
          <p:nvPr>
            <p:ph type="title"/>
          </p:nvPr>
        </p:nvSpPr>
        <p:spPr>
          <a:xfrm>
            <a:off x="838200" y="365126"/>
            <a:ext cx="10515600" cy="628888"/>
          </a:xfrm>
        </p:spPr>
        <p:txBody>
          <a:bodyPr>
            <a:normAutofit/>
          </a:bodyPr>
          <a:lstStyle>
            <a:lvl1pPr>
              <a:defRPr sz="3600">
                <a:solidFill>
                  <a:schemeClr val="tx1">
                    <a:lumMod val="65000"/>
                    <a:lumOff val="35000"/>
                  </a:schemeClr>
                </a:solidFill>
              </a:defRPr>
            </a:lvl1pPr>
          </a:lstStyle>
          <a:p>
            <a:r>
              <a:rPr lang="en-US"/>
              <a:t>Click to edit Master title style</a:t>
            </a:r>
            <a:endParaRPr lang="en-US" dirty="0"/>
          </a:p>
        </p:txBody>
      </p:sp>
      <p:sp>
        <p:nvSpPr>
          <p:cNvPr id="15" name="Content Placeholder 2"/>
          <p:cNvSpPr>
            <a:spLocks noGrp="1"/>
          </p:cNvSpPr>
          <p:nvPr>
            <p:ph idx="1"/>
          </p:nvPr>
        </p:nvSpPr>
        <p:spPr>
          <a:xfrm>
            <a:off x="838200" y="1825625"/>
            <a:ext cx="10515600" cy="3996861"/>
          </a:xfrm>
        </p:spPr>
        <p:txBody>
          <a:bodyPr/>
          <a:lstStyle>
            <a:lvl1pPr>
              <a:defRPr sz="1800" b="0" baseline="0">
                <a:solidFill>
                  <a:schemeClr val="tx1">
                    <a:lumMod val="65000"/>
                    <a:lumOff val="35000"/>
                  </a:schemeClr>
                </a:solidFill>
              </a:defRPr>
            </a:lvl1pPr>
            <a:lvl2pPr marL="687388" indent="-230188">
              <a:defRPr sz="1800" b="0" baseline="0">
                <a:solidFill>
                  <a:schemeClr val="tx1">
                    <a:lumMod val="65000"/>
                    <a:lumOff val="35000"/>
                  </a:schemeClr>
                </a:solidFill>
              </a:defRPr>
            </a:lvl2pPr>
            <a:lvl3pPr>
              <a:defRPr sz="1800" b="0"/>
            </a:lvl3pPr>
            <a:lvl4pPr>
              <a:defRPr b="0"/>
            </a:lvl4pPr>
            <a:lvl5pPr>
              <a:defRPr b="0"/>
            </a:lvl5pPr>
          </a:lstStyle>
          <a:p>
            <a:pPr lvl="0"/>
            <a:r>
              <a:rPr lang="en-US"/>
              <a:t>Click to edit Master text styles</a:t>
            </a:r>
          </a:p>
          <a:p>
            <a:pPr lvl="1"/>
            <a:r>
              <a:rPr lang="en-US"/>
              <a:t>Second level</a:t>
            </a:r>
          </a:p>
        </p:txBody>
      </p:sp>
      <p:sp>
        <p:nvSpPr>
          <p:cNvPr id="16" name="Text Placeholder 8"/>
          <p:cNvSpPr>
            <a:spLocks noGrp="1"/>
          </p:cNvSpPr>
          <p:nvPr>
            <p:ph type="body" sz="quarter" idx="10"/>
          </p:nvPr>
        </p:nvSpPr>
        <p:spPr>
          <a:xfrm>
            <a:off x="838200" y="1118706"/>
            <a:ext cx="10475913" cy="565150"/>
          </a:xfrm>
        </p:spPr>
        <p:txBody>
          <a:bodyPr>
            <a:normAutofit/>
          </a:bodyPr>
          <a:lstStyle>
            <a:lvl1pPr marL="0" indent="0">
              <a:buNone/>
              <a:defRPr sz="2600">
                <a:solidFill>
                  <a:schemeClr val="tx1">
                    <a:lumMod val="65000"/>
                    <a:lumOff val="35000"/>
                  </a:schemeClr>
                </a:solidFill>
                <a:latin typeface="+mj-lt"/>
              </a:defRPr>
            </a:lvl1pPr>
          </a:lstStyle>
          <a:p>
            <a:pPr lvl="0"/>
            <a:r>
              <a:rPr lang="en-US"/>
              <a:t>Click to edit Master text styles</a:t>
            </a:r>
          </a:p>
        </p:txBody>
      </p:sp>
    </p:spTree>
    <p:extLst>
      <p:ext uri="{BB962C8B-B14F-4D97-AF65-F5344CB8AC3E}">
        <p14:creationId xmlns:p14="http://schemas.microsoft.com/office/powerpoint/2010/main" val="3417805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5" name="Picture 3" descr="Slide 4_Kid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Slide Number Placeholder 5"/>
          <p:cNvSpPr txBox="1">
            <a:spLocks/>
          </p:cNvSpPr>
          <p:nvPr/>
        </p:nvSpPr>
        <p:spPr>
          <a:xfrm>
            <a:off x="9134475" y="5467350"/>
            <a:ext cx="2743200" cy="365125"/>
          </a:xfrm>
          <a:prstGeom prst="rect">
            <a:avLst/>
          </a:prstGeom>
        </p:spPr>
        <p:txBody>
          <a:bodyPr anchor="ctr"/>
          <a:lstStyle>
            <a:lvl1pPr>
              <a:defRPr>
                <a:solidFill>
                  <a:schemeClr val="tx1"/>
                </a:solidFill>
                <a:latin typeface="Calibri" panose="020F0502020204030204" pitchFamily="34" charset="0"/>
                <a:ea typeface="ヒラギノ角ゴ Pro W3" pitchFamily="126" charset="-128"/>
              </a:defRPr>
            </a:lvl1pPr>
            <a:lvl2pPr marL="742950" indent="-285750">
              <a:defRPr>
                <a:solidFill>
                  <a:schemeClr val="tx1"/>
                </a:solidFill>
                <a:latin typeface="Calibri" panose="020F0502020204030204" pitchFamily="34" charset="0"/>
                <a:ea typeface="ヒラギノ角ゴ Pro W3" pitchFamily="126" charset="-128"/>
              </a:defRPr>
            </a:lvl2pPr>
            <a:lvl3pPr marL="1143000" indent="-228600">
              <a:defRPr>
                <a:solidFill>
                  <a:schemeClr val="tx1"/>
                </a:solidFill>
                <a:latin typeface="Calibri" panose="020F0502020204030204" pitchFamily="34" charset="0"/>
                <a:ea typeface="ヒラギノ角ゴ Pro W3" pitchFamily="126" charset="-128"/>
              </a:defRPr>
            </a:lvl3pPr>
            <a:lvl4pPr marL="1600200" indent="-228600">
              <a:defRPr>
                <a:solidFill>
                  <a:schemeClr val="tx1"/>
                </a:solidFill>
                <a:latin typeface="Calibri" panose="020F0502020204030204" pitchFamily="34" charset="0"/>
                <a:ea typeface="ヒラギノ角ゴ Pro W3" pitchFamily="126" charset="-128"/>
              </a:defRPr>
            </a:lvl4pPr>
            <a:lvl5pPr marL="2057400" indent="-228600">
              <a:defRPr>
                <a:solidFill>
                  <a:schemeClr val="tx1"/>
                </a:solidFill>
                <a:latin typeface="Calibri" panose="020F0502020204030204" pitchFamily="34" charset="0"/>
                <a:ea typeface="ヒラギノ角ゴ Pro W3" pitchFamily="126" charset="-128"/>
              </a:defRPr>
            </a:lvl5pPr>
            <a:lvl6pPr marL="25146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6pPr>
            <a:lvl7pPr marL="29718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7pPr>
            <a:lvl8pPr marL="34290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8pPr>
            <a:lvl9pPr marL="38862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9pPr>
          </a:lstStyle>
          <a:p>
            <a:pPr algn="r"/>
            <a:fld id="{91AA2C97-5F7A-4C69-A6E7-70A426292569}" type="slidenum">
              <a:rPr lang="en-US" altLang="en-US" sz="1200">
                <a:solidFill>
                  <a:schemeClr val="bg1"/>
                </a:solidFill>
                <a:latin typeface="Calibri Light" panose="020F0302020204030204" pitchFamily="34" charset="0"/>
              </a:rPr>
              <a:pPr algn="r"/>
              <a:t>‹#›</a:t>
            </a:fld>
            <a:endParaRPr lang="en-US" altLang="en-US" sz="1200" dirty="0">
              <a:solidFill>
                <a:schemeClr val="bg1"/>
              </a:solidFill>
              <a:latin typeface="Calibri Light" panose="020F0302020204030204" pitchFamily="34" charset="0"/>
            </a:endParaRPr>
          </a:p>
        </p:txBody>
      </p:sp>
      <p:sp>
        <p:nvSpPr>
          <p:cNvPr id="11" name="Title 1"/>
          <p:cNvSpPr>
            <a:spLocks noGrp="1"/>
          </p:cNvSpPr>
          <p:nvPr>
            <p:ph type="title"/>
          </p:nvPr>
        </p:nvSpPr>
        <p:spPr>
          <a:xfrm>
            <a:off x="838200" y="365126"/>
            <a:ext cx="10515600" cy="628888"/>
          </a:xfrm>
        </p:spPr>
        <p:txBody>
          <a:bodyPr>
            <a:normAutofit/>
          </a:bodyPr>
          <a:lstStyle>
            <a:lvl1pPr>
              <a:defRPr sz="3600"/>
            </a:lvl1pPr>
          </a:lstStyle>
          <a:p>
            <a:r>
              <a:rPr lang="en-US"/>
              <a:t>Click to edit Master title style</a:t>
            </a:r>
            <a:endParaRPr lang="en-US" dirty="0"/>
          </a:p>
        </p:txBody>
      </p:sp>
      <p:sp>
        <p:nvSpPr>
          <p:cNvPr id="12" name="Content Placeholder 2"/>
          <p:cNvSpPr>
            <a:spLocks noGrp="1"/>
          </p:cNvSpPr>
          <p:nvPr>
            <p:ph idx="1"/>
          </p:nvPr>
        </p:nvSpPr>
        <p:spPr>
          <a:xfrm>
            <a:off x="838200" y="1825625"/>
            <a:ext cx="10515600" cy="3996861"/>
          </a:xfrm>
        </p:spPr>
        <p:txBody>
          <a:bodyPr/>
          <a:lstStyle>
            <a:lvl1pPr>
              <a:defRPr sz="1800" b="0" baseline="0"/>
            </a:lvl1pPr>
            <a:lvl2pPr marL="687388" indent="-230188">
              <a:defRPr sz="1800" b="0" baseline="0"/>
            </a:lvl2pPr>
            <a:lvl3pPr>
              <a:defRPr b="0"/>
            </a:lvl3pPr>
            <a:lvl4pPr>
              <a:defRPr b="0"/>
            </a:lvl4pPr>
            <a:lvl5pPr>
              <a:defRPr b="0"/>
            </a:lvl5pPr>
          </a:lstStyle>
          <a:p>
            <a:pPr lvl="0"/>
            <a:r>
              <a:rPr lang="en-US"/>
              <a:t>Click to edit Master text styles</a:t>
            </a:r>
          </a:p>
          <a:p>
            <a:pPr lvl="1"/>
            <a:r>
              <a:rPr lang="en-US"/>
              <a:t>Second level</a:t>
            </a:r>
          </a:p>
        </p:txBody>
      </p:sp>
      <p:sp>
        <p:nvSpPr>
          <p:cNvPr id="13" name="Text Placeholder 8"/>
          <p:cNvSpPr>
            <a:spLocks noGrp="1"/>
          </p:cNvSpPr>
          <p:nvPr>
            <p:ph type="body" sz="quarter" idx="10"/>
          </p:nvPr>
        </p:nvSpPr>
        <p:spPr>
          <a:xfrm>
            <a:off x="838200" y="1118706"/>
            <a:ext cx="10475913" cy="565150"/>
          </a:xfrm>
        </p:spPr>
        <p:txBody>
          <a:bodyPr>
            <a:normAutofit/>
          </a:bodyPr>
          <a:lstStyle>
            <a:lvl1pPr marL="0" indent="0">
              <a:buNone/>
              <a:defRPr sz="2600" baseline="0">
                <a:latin typeface="+mj-lt"/>
              </a:defRPr>
            </a:lvl1pPr>
          </a:lstStyle>
          <a:p>
            <a:pPr lvl="0"/>
            <a:r>
              <a:rPr lang="en-US"/>
              <a:t>Click to edit Master text styles</a:t>
            </a:r>
          </a:p>
        </p:txBody>
      </p:sp>
    </p:spTree>
    <p:extLst>
      <p:ext uri="{BB962C8B-B14F-4D97-AF65-F5344CB8AC3E}">
        <p14:creationId xmlns:p14="http://schemas.microsoft.com/office/powerpoint/2010/main" val="636775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5" name="Picture 3" descr="Slide 5_Kid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12192000" cy="685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Connector 5"/>
          <p:cNvCxnSpPr/>
          <p:nvPr/>
        </p:nvCxnSpPr>
        <p:spPr>
          <a:xfrm flipH="1">
            <a:off x="0" y="7688263"/>
            <a:ext cx="1219676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7" name="Slide Number Placeholder 5"/>
          <p:cNvSpPr txBox="1">
            <a:spLocks/>
          </p:cNvSpPr>
          <p:nvPr/>
        </p:nvSpPr>
        <p:spPr>
          <a:xfrm>
            <a:off x="9134475" y="5467350"/>
            <a:ext cx="2743200" cy="365125"/>
          </a:xfrm>
          <a:prstGeom prst="rect">
            <a:avLst/>
          </a:prstGeom>
        </p:spPr>
        <p:txBody>
          <a:bodyPr anchor="ctr"/>
          <a:lstStyle>
            <a:lvl1pPr>
              <a:defRPr>
                <a:solidFill>
                  <a:schemeClr val="tx1"/>
                </a:solidFill>
                <a:latin typeface="Calibri" panose="020F0502020204030204" pitchFamily="34" charset="0"/>
                <a:ea typeface="ヒラギノ角ゴ Pro W3" pitchFamily="126" charset="-128"/>
              </a:defRPr>
            </a:lvl1pPr>
            <a:lvl2pPr marL="742950" indent="-285750">
              <a:defRPr>
                <a:solidFill>
                  <a:schemeClr val="tx1"/>
                </a:solidFill>
                <a:latin typeface="Calibri" panose="020F0502020204030204" pitchFamily="34" charset="0"/>
                <a:ea typeface="ヒラギノ角ゴ Pro W3" pitchFamily="126" charset="-128"/>
              </a:defRPr>
            </a:lvl2pPr>
            <a:lvl3pPr marL="1143000" indent="-228600">
              <a:defRPr>
                <a:solidFill>
                  <a:schemeClr val="tx1"/>
                </a:solidFill>
                <a:latin typeface="Calibri" panose="020F0502020204030204" pitchFamily="34" charset="0"/>
                <a:ea typeface="ヒラギノ角ゴ Pro W3" pitchFamily="126" charset="-128"/>
              </a:defRPr>
            </a:lvl3pPr>
            <a:lvl4pPr marL="1600200" indent="-228600">
              <a:defRPr>
                <a:solidFill>
                  <a:schemeClr val="tx1"/>
                </a:solidFill>
                <a:latin typeface="Calibri" panose="020F0502020204030204" pitchFamily="34" charset="0"/>
                <a:ea typeface="ヒラギノ角ゴ Pro W3" pitchFamily="126" charset="-128"/>
              </a:defRPr>
            </a:lvl4pPr>
            <a:lvl5pPr marL="2057400" indent="-228600">
              <a:defRPr>
                <a:solidFill>
                  <a:schemeClr val="tx1"/>
                </a:solidFill>
                <a:latin typeface="Calibri" panose="020F0502020204030204" pitchFamily="34" charset="0"/>
                <a:ea typeface="ヒラギノ角ゴ Pro W3" pitchFamily="126" charset="-128"/>
              </a:defRPr>
            </a:lvl5pPr>
            <a:lvl6pPr marL="25146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6pPr>
            <a:lvl7pPr marL="29718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7pPr>
            <a:lvl8pPr marL="34290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8pPr>
            <a:lvl9pPr marL="38862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9pPr>
          </a:lstStyle>
          <a:p>
            <a:pPr algn="r"/>
            <a:fld id="{2E2997B8-FE7E-4F28-9B0D-FA28B2EC3A04}" type="slidenum">
              <a:rPr lang="en-US" altLang="en-US" sz="1200">
                <a:solidFill>
                  <a:srgbClr val="000000"/>
                </a:solidFill>
                <a:latin typeface="Calibri Light" panose="020F0302020204030204" pitchFamily="34" charset="0"/>
              </a:rPr>
              <a:pPr algn="r"/>
              <a:t>‹#›</a:t>
            </a:fld>
            <a:endParaRPr lang="en-US" altLang="en-US" sz="1200" dirty="0">
              <a:solidFill>
                <a:srgbClr val="000000"/>
              </a:solidFill>
              <a:latin typeface="Calibri Light" panose="020F0302020204030204" pitchFamily="34" charset="0"/>
            </a:endParaRPr>
          </a:p>
        </p:txBody>
      </p:sp>
      <p:sp>
        <p:nvSpPr>
          <p:cNvPr id="15" name="Title 1"/>
          <p:cNvSpPr>
            <a:spLocks noGrp="1"/>
          </p:cNvSpPr>
          <p:nvPr>
            <p:ph type="title"/>
          </p:nvPr>
        </p:nvSpPr>
        <p:spPr>
          <a:xfrm>
            <a:off x="838200" y="365126"/>
            <a:ext cx="10515600" cy="628888"/>
          </a:xfrm>
        </p:spPr>
        <p:txBody>
          <a:bodyPr>
            <a:normAutofit/>
          </a:bodyPr>
          <a:lstStyle>
            <a:lvl1pPr>
              <a:defRPr sz="3600">
                <a:solidFill>
                  <a:schemeClr val="tx1">
                    <a:lumMod val="65000"/>
                    <a:lumOff val="35000"/>
                  </a:schemeClr>
                </a:solidFill>
              </a:defRPr>
            </a:lvl1pPr>
          </a:lstStyle>
          <a:p>
            <a:r>
              <a:rPr lang="en-US"/>
              <a:t>Click to edit Master title style</a:t>
            </a:r>
            <a:endParaRPr lang="en-US" dirty="0"/>
          </a:p>
        </p:txBody>
      </p:sp>
      <p:sp>
        <p:nvSpPr>
          <p:cNvPr id="16" name="Content Placeholder 2"/>
          <p:cNvSpPr>
            <a:spLocks noGrp="1"/>
          </p:cNvSpPr>
          <p:nvPr>
            <p:ph idx="1"/>
          </p:nvPr>
        </p:nvSpPr>
        <p:spPr>
          <a:xfrm>
            <a:off x="838200" y="1825625"/>
            <a:ext cx="10515600" cy="3996861"/>
          </a:xfrm>
        </p:spPr>
        <p:txBody>
          <a:bodyPr/>
          <a:lstStyle>
            <a:lvl1pPr>
              <a:defRPr sz="1800" b="0" baseline="0">
                <a:solidFill>
                  <a:schemeClr val="tx1">
                    <a:lumMod val="65000"/>
                    <a:lumOff val="35000"/>
                  </a:schemeClr>
                </a:solidFill>
              </a:defRPr>
            </a:lvl1pPr>
            <a:lvl2pPr marL="687388" indent="-230188">
              <a:defRPr sz="1800" b="0" baseline="0">
                <a:solidFill>
                  <a:schemeClr val="tx1">
                    <a:lumMod val="65000"/>
                    <a:lumOff val="35000"/>
                  </a:schemeClr>
                </a:solidFill>
              </a:defRPr>
            </a:lvl2pPr>
            <a:lvl3pPr>
              <a:defRPr sz="1800" b="0"/>
            </a:lvl3pPr>
            <a:lvl4pPr>
              <a:defRPr b="0"/>
            </a:lvl4pPr>
            <a:lvl5pPr>
              <a:defRPr b="0"/>
            </a:lvl5pPr>
          </a:lstStyle>
          <a:p>
            <a:pPr lvl="0"/>
            <a:r>
              <a:rPr lang="en-US"/>
              <a:t>Click to edit Master text styles</a:t>
            </a:r>
          </a:p>
          <a:p>
            <a:pPr lvl="1"/>
            <a:r>
              <a:rPr lang="en-US"/>
              <a:t>Second level</a:t>
            </a:r>
          </a:p>
        </p:txBody>
      </p:sp>
      <p:sp>
        <p:nvSpPr>
          <p:cNvPr id="17" name="Text Placeholder 8"/>
          <p:cNvSpPr>
            <a:spLocks noGrp="1"/>
          </p:cNvSpPr>
          <p:nvPr>
            <p:ph type="body" sz="quarter" idx="10"/>
          </p:nvPr>
        </p:nvSpPr>
        <p:spPr>
          <a:xfrm>
            <a:off x="838200" y="1118706"/>
            <a:ext cx="10475913" cy="565150"/>
          </a:xfrm>
        </p:spPr>
        <p:txBody>
          <a:bodyPr>
            <a:normAutofit/>
          </a:bodyPr>
          <a:lstStyle>
            <a:lvl1pPr marL="0" indent="0">
              <a:buNone/>
              <a:defRPr sz="2600">
                <a:solidFill>
                  <a:schemeClr val="tx1">
                    <a:lumMod val="65000"/>
                    <a:lumOff val="35000"/>
                  </a:schemeClr>
                </a:solidFill>
                <a:latin typeface="+mj-lt"/>
              </a:defRPr>
            </a:lvl1pPr>
          </a:lstStyle>
          <a:p>
            <a:pPr lvl="0"/>
            <a:r>
              <a:rPr lang="en-US"/>
              <a:t>Click to edit Master text styles</a:t>
            </a:r>
          </a:p>
        </p:txBody>
      </p:sp>
    </p:spTree>
    <p:extLst>
      <p:ext uri="{BB962C8B-B14F-4D97-AF65-F5344CB8AC3E}">
        <p14:creationId xmlns:p14="http://schemas.microsoft.com/office/powerpoint/2010/main" val="2280274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5" name="Picture 3" descr="Slide 6_Kid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Connector 5"/>
          <p:cNvCxnSpPr/>
          <p:nvPr/>
        </p:nvCxnSpPr>
        <p:spPr>
          <a:xfrm flipH="1">
            <a:off x="0" y="7688263"/>
            <a:ext cx="1219676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7" name="Slide Number Placeholder 5"/>
          <p:cNvSpPr txBox="1">
            <a:spLocks/>
          </p:cNvSpPr>
          <p:nvPr/>
        </p:nvSpPr>
        <p:spPr>
          <a:xfrm>
            <a:off x="9134475" y="5467350"/>
            <a:ext cx="2743200" cy="365125"/>
          </a:xfrm>
          <a:prstGeom prst="rect">
            <a:avLst/>
          </a:prstGeom>
        </p:spPr>
        <p:txBody>
          <a:bodyPr anchor="ctr"/>
          <a:lstStyle>
            <a:lvl1pPr>
              <a:defRPr>
                <a:solidFill>
                  <a:schemeClr val="tx1"/>
                </a:solidFill>
                <a:latin typeface="Calibri" panose="020F0502020204030204" pitchFamily="34" charset="0"/>
                <a:ea typeface="ヒラギノ角ゴ Pro W3" pitchFamily="126" charset="-128"/>
              </a:defRPr>
            </a:lvl1pPr>
            <a:lvl2pPr marL="742950" indent="-285750">
              <a:defRPr>
                <a:solidFill>
                  <a:schemeClr val="tx1"/>
                </a:solidFill>
                <a:latin typeface="Calibri" panose="020F0502020204030204" pitchFamily="34" charset="0"/>
                <a:ea typeface="ヒラギノ角ゴ Pro W3" pitchFamily="126" charset="-128"/>
              </a:defRPr>
            </a:lvl2pPr>
            <a:lvl3pPr marL="1143000" indent="-228600">
              <a:defRPr>
                <a:solidFill>
                  <a:schemeClr val="tx1"/>
                </a:solidFill>
                <a:latin typeface="Calibri" panose="020F0502020204030204" pitchFamily="34" charset="0"/>
                <a:ea typeface="ヒラギノ角ゴ Pro W3" pitchFamily="126" charset="-128"/>
              </a:defRPr>
            </a:lvl3pPr>
            <a:lvl4pPr marL="1600200" indent="-228600">
              <a:defRPr>
                <a:solidFill>
                  <a:schemeClr val="tx1"/>
                </a:solidFill>
                <a:latin typeface="Calibri" panose="020F0502020204030204" pitchFamily="34" charset="0"/>
                <a:ea typeface="ヒラギノ角ゴ Pro W3" pitchFamily="126" charset="-128"/>
              </a:defRPr>
            </a:lvl4pPr>
            <a:lvl5pPr marL="2057400" indent="-228600">
              <a:defRPr>
                <a:solidFill>
                  <a:schemeClr val="tx1"/>
                </a:solidFill>
                <a:latin typeface="Calibri" panose="020F0502020204030204" pitchFamily="34" charset="0"/>
                <a:ea typeface="ヒラギノ角ゴ Pro W3" pitchFamily="126" charset="-128"/>
              </a:defRPr>
            </a:lvl5pPr>
            <a:lvl6pPr marL="25146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6pPr>
            <a:lvl7pPr marL="29718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7pPr>
            <a:lvl8pPr marL="34290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8pPr>
            <a:lvl9pPr marL="38862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9pPr>
          </a:lstStyle>
          <a:p>
            <a:pPr algn="r"/>
            <a:fld id="{E1080023-E74A-44BE-8BBC-1C30EB8DF170}" type="slidenum">
              <a:rPr lang="en-US" altLang="en-US" sz="1200">
                <a:solidFill>
                  <a:srgbClr val="000000"/>
                </a:solidFill>
                <a:latin typeface="Calibri Light" panose="020F0302020204030204" pitchFamily="34" charset="0"/>
              </a:rPr>
              <a:pPr algn="r"/>
              <a:t>‹#›</a:t>
            </a:fld>
            <a:endParaRPr lang="en-US" altLang="en-US" sz="1200" dirty="0">
              <a:solidFill>
                <a:srgbClr val="000000"/>
              </a:solidFill>
              <a:latin typeface="Calibri Light" panose="020F0302020204030204" pitchFamily="34" charset="0"/>
            </a:endParaRPr>
          </a:p>
        </p:txBody>
      </p:sp>
      <p:sp>
        <p:nvSpPr>
          <p:cNvPr id="12" name="Title 1"/>
          <p:cNvSpPr>
            <a:spLocks noGrp="1"/>
          </p:cNvSpPr>
          <p:nvPr>
            <p:ph type="title"/>
          </p:nvPr>
        </p:nvSpPr>
        <p:spPr>
          <a:xfrm>
            <a:off x="838200" y="365126"/>
            <a:ext cx="10515600" cy="628888"/>
          </a:xfrm>
        </p:spPr>
        <p:txBody>
          <a:bodyPr>
            <a:normAutofit/>
          </a:bodyPr>
          <a:lstStyle>
            <a:lvl1pPr>
              <a:defRPr sz="3600">
                <a:solidFill>
                  <a:schemeClr val="tx1">
                    <a:lumMod val="65000"/>
                    <a:lumOff val="35000"/>
                  </a:schemeClr>
                </a:solidFill>
              </a:defRPr>
            </a:lvl1pPr>
          </a:lstStyle>
          <a:p>
            <a:r>
              <a:rPr lang="en-US"/>
              <a:t>Click to edit Master title style</a:t>
            </a:r>
            <a:endParaRPr lang="en-US" dirty="0"/>
          </a:p>
        </p:txBody>
      </p:sp>
      <p:sp>
        <p:nvSpPr>
          <p:cNvPr id="13" name="Content Placeholder 2"/>
          <p:cNvSpPr>
            <a:spLocks noGrp="1"/>
          </p:cNvSpPr>
          <p:nvPr>
            <p:ph idx="1"/>
          </p:nvPr>
        </p:nvSpPr>
        <p:spPr>
          <a:xfrm>
            <a:off x="838200" y="1825625"/>
            <a:ext cx="10515600" cy="3996861"/>
          </a:xfrm>
        </p:spPr>
        <p:txBody>
          <a:bodyPr/>
          <a:lstStyle>
            <a:lvl1pPr>
              <a:defRPr sz="1800" b="0" baseline="0">
                <a:solidFill>
                  <a:schemeClr val="tx1">
                    <a:lumMod val="65000"/>
                    <a:lumOff val="35000"/>
                  </a:schemeClr>
                </a:solidFill>
              </a:defRPr>
            </a:lvl1pPr>
            <a:lvl2pPr marL="687388" indent="-230188">
              <a:defRPr sz="1800" b="0" baseline="0">
                <a:solidFill>
                  <a:schemeClr val="tx1">
                    <a:lumMod val="65000"/>
                    <a:lumOff val="35000"/>
                  </a:schemeClr>
                </a:solidFill>
              </a:defRPr>
            </a:lvl2pPr>
            <a:lvl3pPr>
              <a:defRPr sz="1800" b="0"/>
            </a:lvl3pPr>
            <a:lvl4pPr>
              <a:defRPr b="0"/>
            </a:lvl4pPr>
            <a:lvl5pPr>
              <a:defRPr b="0"/>
            </a:lvl5pPr>
          </a:lstStyle>
          <a:p>
            <a:pPr lvl="0"/>
            <a:r>
              <a:rPr lang="en-US"/>
              <a:t>Click to edit Master text styles</a:t>
            </a:r>
          </a:p>
          <a:p>
            <a:pPr lvl="1"/>
            <a:r>
              <a:rPr lang="en-US"/>
              <a:t>Second level</a:t>
            </a:r>
          </a:p>
        </p:txBody>
      </p:sp>
      <p:sp>
        <p:nvSpPr>
          <p:cNvPr id="14" name="Text Placeholder 8"/>
          <p:cNvSpPr>
            <a:spLocks noGrp="1"/>
          </p:cNvSpPr>
          <p:nvPr>
            <p:ph type="body" sz="quarter" idx="10"/>
          </p:nvPr>
        </p:nvSpPr>
        <p:spPr>
          <a:xfrm>
            <a:off x="838200" y="1118706"/>
            <a:ext cx="10475913" cy="565150"/>
          </a:xfrm>
        </p:spPr>
        <p:txBody>
          <a:bodyPr>
            <a:normAutofit/>
          </a:bodyPr>
          <a:lstStyle>
            <a:lvl1pPr marL="0" indent="0">
              <a:buNone/>
              <a:defRPr sz="2600">
                <a:solidFill>
                  <a:schemeClr val="tx1">
                    <a:lumMod val="65000"/>
                    <a:lumOff val="35000"/>
                  </a:schemeClr>
                </a:solidFill>
                <a:latin typeface="+mj-lt"/>
              </a:defRPr>
            </a:lvl1pPr>
          </a:lstStyle>
          <a:p>
            <a:pPr lvl="0"/>
            <a:r>
              <a:rPr lang="en-US"/>
              <a:t>Click to edit Master text styles</a:t>
            </a:r>
          </a:p>
        </p:txBody>
      </p:sp>
    </p:spTree>
    <p:extLst>
      <p:ext uri="{BB962C8B-B14F-4D97-AF65-F5344CB8AC3E}">
        <p14:creationId xmlns:p14="http://schemas.microsoft.com/office/powerpoint/2010/main" val="710092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5" name="Picture 3" descr="Slide 7_Kid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Slide Number Placeholder 5"/>
          <p:cNvSpPr txBox="1">
            <a:spLocks/>
          </p:cNvSpPr>
          <p:nvPr/>
        </p:nvSpPr>
        <p:spPr>
          <a:xfrm>
            <a:off x="9134475" y="5467350"/>
            <a:ext cx="2743200" cy="365125"/>
          </a:xfrm>
          <a:prstGeom prst="rect">
            <a:avLst/>
          </a:prstGeom>
        </p:spPr>
        <p:txBody>
          <a:bodyPr anchor="ctr"/>
          <a:lstStyle>
            <a:lvl1pPr>
              <a:defRPr>
                <a:solidFill>
                  <a:schemeClr val="tx1"/>
                </a:solidFill>
                <a:latin typeface="Calibri" panose="020F0502020204030204" pitchFamily="34" charset="0"/>
                <a:ea typeface="ヒラギノ角ゴ Pro W3" pitchFamily="126" charset="-128"/>
              </a:defRPr>
            </a:lvl1pPr>
            <a:lvl2pPr marL="742950" indent="-285750">
              <a:defRPr>
                <a:solidFill>
                  <a:schemeClr val="tx1"/>
                </a:solidFill>
                <a:latin typeface="Calibri" panose="020F0502020204030204" pitchFamily="34" charset="0"/>
                <a:ea typeface="ヒラギノ角ゴ Pro W3" pitchFamily="126" charset="-128"/>
              </a:defRPr>
            </a:lvl2pPr>
            <a:lvl3pPr marL="1143000" indent="-228600">
              <a:defRPr>
                <a:solidFill>
                  <a:schemeClr val="tx1"/>
                </a:solidFill>
                <a:latin typeface="Calibri" panose="020F0502020204030204" pitchFamily="34" charset="0"/>
                <a:ea typeface="ヒラギノ角ゴ Pro W3" pitchFamily="126" charset="-128"/>
              </a:defRPr>
            </a:lvl3pPr>
            <a:lvl4pPr marL="1600200" indent="-228600">
              <a:defRPr>
                <a:solidFill>
                  <a:schemeClr val="tx1"/>
                </a:solidFill>
                <a:latin typeface="Calibri" panose="020F0502020204030204" pitchFamily="34" charset="0"/>
                <a:ea typeface="ヒラギノ角ゴ Pro W3" pitchFamily="126" charset="-128"/>
              </a:defRPr>
            </a:lvl4pPr>
            <a:lvl5pPr marL="2057400" indent="-228600">
              <a:defRPr>
                <a:solidFill>
                  <a:schemeClr val="tx1"/>
                </a:solidFill>
                <a:latin typeface="Calibri" panose="020F0502020204030204" pitchFamily="34" charset="0"/>
                <a:ea typeface="ヒラギノ角ゴ Pro W3" pitchFamily="126" charset="-128"/>
              </a:defRPr>
            </a:lvl5pPr>
            <a:lvl6pPr marL="25146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6pPr>
            <a:lvl7pPr marL="29718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7pPr>
            <a:lvl8pPr marL="34290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8pPr>
            <a:lvl9pPr marL="38862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9pPr>
          </a:lstStyle>
          <a:p>
            <a:pPr algn="r"/>
            <a:fld id="{4350BB0C-F8C6-4573-BE90-168FF8D42A4D}" type="slidenum">
              <a:rPr lang="en-US" altLang="en-US" sz="1200">
                <a:solidFill>
                  <a:schemeClr val="bg1"/>
                </a:solidFill>
                <a:latin typeface="Calibri Light" panose="020F0302020204030204" pitchFamily="34" charset="0"/>
              </a:rPr>
              <a:pPr algn="r"/>
              <a:t>‹#›</a:t>
            </a:fld>
            <a:endParaRPr lang="en-US" altLang="en-US" sz="1200" dirty="0">
              <a:solidFill>
                <a:schemeClr val="bg1"/>
              </a:solidFill>
              <a:latin typeface="Calibri Light" panose="020F0302020204030204" pitchFamily="34" charset="0"/>
            </a:endParaRPr>
          </a:p>
        </p:txBody>
      </p:sp>
      <p:sp>
        <p:nvSpPr>
          <p:cNvPr id="11" name="Title 1"/>
          <p:cNvSpPr>
            <a:spLocks noGrp="1"/>
          </p:cNvSpPr>
          <p:nvPr>
            <p:ph type="title"/>
          </p:nvPr>
        </p:nvSpPr>
        <p:spPr>
          <a:xfrm>
            <a:off x="838200" y="365126"/>
            <a:ext cx="10515600" cy="628888"/>
          </a:xfrm>
        </p:spPr>
        <p:txBody>
          <a:bodyPr>
            <a:normAutofit/>
          </a:bodyPr>
          <a:lstStyle>
            <a:lvl1pPr>
              <a:defRPr sz="3600"/>
            </a:lvl1pPr>
          </a:lstStyle>
          <a:p>
            <a:r>
              <a:rPr lang="en-US"/>
              <a:t>Click to edit Master title style</a:t>
            </a:r>
            <a:endParaRPr lang="en-US" dirty="0"/>
          </a:p>
        </p:txBody>
      </p:sp>
      <p:sp>
        <p:nvSpPr>
          <p:cNvPr id="12" name="Content Placeholder 2"/>
          <p:cNvSpPr>
            <a:spLocks noGrp="1"/>
          </p:cNvSpPr>
          <p:nvPr>
            <p:ph idx="1"/>
          </p:nvPr>
        </p:nvSpPr>
        <p:spPr>
          <a:xfrm>
            <a:off x="838200" y="1825625"/>
            <a:ext cx="10515600" cy="3996861"/>
          </a:xfrm>
        </p:spPr>
        <p:txBody>
          <a:bodyPr/>
          <a:lstStyle>
            <a:lvl1pPr>
              <a:defRPr sz="1800" b="0" baseline="0"/>
            </a:lvl1pPr>
            <a:lvl2pPr marL="687388" indent="-230188">
              <a:defRPr sz="1800" b="0" baseline="0"/>
            </a:lvl2pPr>
            <a:lvl3pPr>
              <a:defRPr sz="1800" b="0"/>
            </a:lvl3pPr>
            <a:lvl4pPr>
              <a:defRPr b="0"/>
            </a:lvl4pPr>
            <a:lvl5pPr>
              <a:defRPr b="0"/>
            </a:lvl5pPr>
          </a:lstStyle>
          <a:p>
            <a:pPr lvl="0"/>
            <a:r>
              <a:rPr lang="en-US"/>
              <a:t>Click to edit Master text styles</a:t>
            </a:r>
          </a:p>
          <a:p>
            <a:pPr lvl="1"/>
            <a:r>
              <a:rPr lang="en-US"/>
              <a:t>Second level</a:t>
            </a:r>
          </a:p>
        </p:txBody>
      </p:sp>
      <p:sp>
        <p:nvSpPr>
          <p:cNvPr id="13" name="Text Placeholder 8"/>
          <p:cNvSpPr>
            <a:spLocks noGrp="1"/>
          </p:cNvSpPr>
          <p:nvPr>
            <p:ph type="body" sz="quarter" idx="10"/>
          </p:nvPr>
        </p:nvSpPr>
        <p:spPr>
          <a:xfrm>
            <a:off x="838200" y="1118706"/>
            <a:ext cx="10475913" cy="565150"/>
          </a:xfrm>
        </p:spPr>
        <p:txBody>
          <a:bodyPr>
            <a:normAutofit/>
          </a:bodyPr>
          <a:lstStyle>
            <a:lvl1pPr marL="0" indent="0">
              <a:buNone/>
              <a:defRPr sz="2600" baseline="0">
                <a:latin typeface="+mj-lt"/>
              </a:defRPr>
            </a:lvl1pPr>
          </a:lstStyle>
          <a:p>
            <a:pPr lvl="0"/>
            <a:r>
              <a:rPr lang="en-US"/>
              <a:t>Click to edit Master text styles</a:t>
            </a:r>
          </a:p>
        </p:txBody>
      </p:sp>
    </p:spTree>
    <p:extLst>
      <p:ext uri="{BB962C8B-B14F-4D97-AF65-F5344CB8AC3E}">
        <p14:creationId xmlns:p14="http://schemas.microsoft.com/office/powerpoint/2010/main" val="2331177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5" name="Picture 3" descr="Slide 8_Kid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Slide Number Placeholder 5"/>
          <p:cNvSpPr txBox="1">
            <a:spLocks/>
          </p:cNvSpPr>
          <p:nvPr/>
        </p:nvSpPr>
        <p:spPr>
          <a:xfrm>
            <a:off x="9134475" y="5467350"/>
            <a:ext cx="2743200" cy="365125"/>
          </a:xfrm>
          <a:prstGeom prst="rect">
            <a:avLst/>
          </a:prstGeom>
        </p:spPr>
        <p:txBody>
          <a:bodyPr anchor="ctr"/>
          <a:lstStyle>
            <a:lvl1pPr>
              <a:defRPr>
                <a:solidFill>
                  <a:schemeClr val="tx1"/>
                </a:solidFill>
                <a:latin typeface="Calibri" panose="020F0502020204030204" pitchFamily="34" charset="0"/>
                <a:ea typeface="ヒラギノ角ゴ Pro W3" pitchFamily="126" charset="-128"/>
              </a:defRPr>
            </a:lvl1pPr>
            <a:lvl2pPr marL="742950" indent="-285750">
              <a:defRPr>
                <a:solidFill>
                  <a:schemeClr val="tx1"/>
                </a:solidFill>
                <a:latin typeface="Calibri" panose="020F0502020204030204" pitchFamily="34" charset="0"/>
                <a:ea typeface="ヒラギノ角ゴ Pro W3" pitchFamily="126" charset="-128"/>
              </a:defRPr>
            </a:lvl2pPr>
            <a:lvl3pPr marL="1143000" indent="-228600">
              <a:defRPr>
                <a:solidFill>
                  <a:schemeClr val="tx1"/>
                </a:solidFill>
                <a:latin typeface="Calibri" panose="020F0502020204030204" pitchFamily="34" charset="0"/>
                <a:ea typeface="ヒラギノ角ゴ Pro W3" pitchFamily="126" charset="-128"/>
              </a:defRPr>
            </a:lvl3pPr>
            <a:lvl4pPr marL="1600200" indent="-228600">
              <a:defRPr>
                <a:solidFill>
                  <a:schemeClr val="tx1"/>
                </a:solidFill>
                <a:latin typeface="Calibri" panose="020F0502020204030204" pitchFamily="34" charset="0"/>
                <a:ea typeface="ヒラギノ角ゴ Pro W3" pitchFamily="126" charset="-128"/>
              </a:defRPr>
            </a:lvl4pPr>
            <a:lvl5pPr marL="2057400" indent="-228600">
              <a:defRPr>
                <a:solidFill>
                  <a:schemeClr val="tx1"/>
                </a:solidFill>
                <a:latin typeface="Calibri" panose="020F0502020204030204" pitchFamily="34" charset="0"/>
                <a:ea typeface="ヒラギノ角ゴ Pro W3" pitchFamily="126" charset="-128"/>
              </a:defRPr>
            </a:lvl5pPr>
            <a:lvl6pPr marL="25146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6pPr>
            <a:lvl7pPr marL="29718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7pPr>
            <a:lvl8pPr marL="34290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8pPr>
            <a:lvl9pPr marL="38862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9pPr>
          </a:lstStyle>
          <a:p>
            <a:pPr algn="r"/>
            <a:fld id="{731B1C9E-6ACB-4B59-92FE-1C627FADD22B}" type="slidenum">
              <a:rPr lang="en-US" altLang="en-US" sz="1200">
                <a:solidFill>
                  <a:srgbClr val="000000"/>
                </a:solidFill>
                <a:latin typeface="Calibri Light" panose="020F0302020204030204" pitchFamily="34" charset="0"/>
              </a:rPr>
              <a:pPr algn="r"/>
              <a:t>‹#›</a:t>
            </a:fld>
            <a:endParaRPr lang="en-US" altLang="en-US" sz="1200" dirty="0">
              <a:solidFill>
                <a:srgbClr val="000000"/>
              </a:solidFill>
              <a:latin typeface="Calibri Light" panose="020F0302020204030204" pitchFamily="34" charset="0"/>
            </a:endParaRPr>
          </a:p>
        </p:txBody>
      </p:sp>
      <p:sp>
        <p:nvSpPr>
          <p:cNvPr id="11" name="Title 1"/>
          <p:cNvSpPr>
            <a:spLocks noGrp="1"/>
          </p:cNvSpPr>
          <p:nvPr>
            <p:ph type="title"/>
          </p:nvPr>
        </p:nvSpPr>
        <p:spPr>
          <a:xfrm>
            <a:off x="838200" y="365126"/>
            <a:ext cx="10515600" cy="628888"/>
          </a:xfrm>
        </p:spPr>
        <p:txBody>
          <a:bodyPr>
            <a:normAutofit/>
          </a:bodyPr>
          <a:lstStyle>
            <a:lvl1pPr>
              <a:defRPr sz="3600">
                <a:solidFill>
                  <a:schemeClr val="tx1">
                    <a:lumMod val="65000"/>
                    <a:lumOff val="35000"/>
                  </a:schemeClr>
                </a:solidFill>
              </a:defRPr>
            </a:lvl1pPr>
          </a:lstStyle>
          <a:p>
            <a:r>
              <a:rPr lang="en-US"/>
              <a:t>Click to edit Master title style</a:t>
            </a:r>
            <a:endParaRPr lang="en-US" dirty="0"/>
          </a:p>
        </p:txBody>
      </p:sp>
      <p:sp>
        <p:nvSpPr>
          <p:cNvPr id="12" name="Content Placeholder 2"/>
          <p:cNvSpPr>
            <a:spLocks noGrp="1"/>
          </p:cNvSpPr>
          <p:nvPr>
            <p:ph idx="1"/>
          </p:nvPr>
        </p:nvSpPr>
        <p:spPr>
          <a:xfrm>
            <a:off x="838200" y="1825625"/>
            <a:ext cx="10515600" cy="3996861"/>
          </a:xfrm>
        </p:spPr>
        <p:txBody>
          <a:bodyPr/>
          <a:lstStyle>
            <a:lvl1pPr>
              <a:defRPr sz="1800" b="0" baseline="0">
                <a:solidFill>
                  <a:schemeClr val="tx1">
                    <a:lumMod val="65000"/>
                    <a:lumOff val="35000"/>
                  </a:schemeClr>
                </a:solidFill>
              </a:defRPr>
            </a:lvl1pPr>
            <a:lvl2pPr marL="687388" indent="-230188">
              <a:defRPr sz="1800" b="0" baseline="0">
                <a:solidFill>
                  <a:schemeClr val="tx1">
                    <a:lumMod val="65000"/>
                    <a:lumOff val="35000"/>
                  </a:schemeClr>
                </a:solidFill>
              </a:defRPr>
            </a:lvl2pPr>
            <a:lvl3pPr>
              <a:defRPr sz="1800" b="0"/>
            </a:lvl3pPr>
            <a:lvl4pPr>
              <a:defRPr b="0"/>
            </a:lvl4pPr>
            <a:lvl5pPr>
              <a:defRPr b="0"/>
            </a:lvl5pPr>
          </a:lstStyle>
          <a:p>
            <a:pPr lvl="0"/>
            <a:r>
              <a:rPr lang="en-US"/>
              <a:t>Click to edit Master text styles</a:t>
            </a:r>
          </a:p>
          <a:p>
            <a:pPr lvl="1"/>
            <a:r>
              <a:rPr lang="en-US"/>
              <a:t>Second level</a:t>
            </a:r>
          </a:p>
        </p:txBody>
      </p:sp>
      <p:sp>
        <p:nvSpPr>
          <p:cNvPr id="13" name="Text Placeholder 8"/>
          <p:cNvSpPr>
            <a:spLocks noGrp="1"/>
          </p:cNvSpPr>
          <p:nvPr>
            <p:ph type="body" sz="quarter" idx="10"/>
          </p:nvPr>
        </p:nvSpPr>
        <p:spPr>
          <a:xfrm>
            <a:off x="838200" y="1118706"/>
            <a:ext cx="10475913" cy="565150"/>
          </a:xfrm>
        </p:spPr>
        <p:txBody>
          <a:bodyPr>
            <a:normAutofit/>
          </a:bodyPr>
          <a:lstStyle>
            <a:lvl1pPr marL="0" indent="0">
              <a:buNone/>
              <a:defRPr sz="2600">
                <a:solidFill>
                  <a:schemeClr val="tx1">
                    <a:lumMod val="65000"/>
                    <a:lumOff val="35000"/>
                  </a:schemeClr>
                </a:solidFill>
                <a:latin typeface="+mj-lt"/>
              </a:defRPr>
            </a:lvl1pPr>
          </a:lstStyle>
          <a:p>
            <a:pPr lvl="0"/>
            <a:r>
              <a:rPr lang="en-US"/>
              <a:t>Click to edit Master text styles</a:t>
            </a:r>
          </a:p>
        </p:txBody>
      </p:sp>
    </p:spTree>
    <p:extLst>
      <p:ext uri="{BB962C8B-B14F-4D97-AF65-F5344CB8AC3E}">
        <p14:creationId xmlns:p14="http://schemas.microsoft.com/office/powerpoint/2010/main" val="3526504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399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 id="2147483729" r:id="rId22"/>
    <p:sldLayoutId id="2147483730" r:id="rId23"/>
    <p:sldLayoutId id="2147483731" r:id="rId24"/>
    <p:sldLayoutId id="2147483732" r:id="rId25"/>
    <p:sldLayoutId id="2147483733" r:id="rId26"/>
    <p:sldLayoutId id="2147483734" r:id="rId27"/>
    <p:sldLayoutId id="2147483735" r:id="rId28"/>
  </p:sldLayoutIdLst>
  <p:txStyles>
    <p:titleStyle>
      <a:lvl1pPr algn="l" rtl="0" eaLnBrk="1" fontAlgn="base" hangingPunct="1">
        <a:lnSpc>
          <a:spcPct val="90000"/>
        </a:lnSpc>
        <a:spcBef>
          <a:spcPct val="0"/>
        </a:spcBef>
        <a:spcAft>
          <a:spcPct val="0"/>
        </a:spcAft>
        <a:defRPr sz="4400" kern="1200">
          <a:solidFill>
            <a:schemeClr val="bg1"/>
          </a:solidFill>
          <a:latin typeface="Calibri Light"/>
          <a:ea typeface="ヒラギノ角ゴ Pro W3" pitchFamily="126" charset="-128"/>
          <a:cs typeface="+mj-cs"/>
        </a:defRPr>
      </a:lvl1pPr>
      <a:lvl2pPr algn="l" rtl="0" eaLnBrk="1" fontAlgn="base" hangingPunct="1">
        <a:lnSpc>
          <a:spcPct val="90000"/>
        </a:lnSpc>
        <a:spcBef>
          <a:spcPct val="0"/>
        </a:spcBef>
        <a:spcAft>
          <a:spcPct val="0"/>
        </a:spcAft>
        <a:defRPr sz="4400">
          <a:solidFill>
            <a:schemeClr val="bg1"/>
          </a:solidFill>
          <a:latin typeface="Calibri Light" panose="020F0302020204030204" pitchFamily="34" charset="0"/>
          <a:ea typeface="ヒラギノ角ゴ Pro W3" pitchFamily="126" charset="-128"/>
        </a:defRPr>
      </a:lvl2pPr>
      <a:lvl3pPr algn="l" rtl="0" eaLnBrk="1" fontAlgn="base" hangingPunct="1">
        <a:lnSpc>
          <a:spcPct val="90000"/>
        </a:lnSpc>
        <a:spcBef>
          <a:spcPct val="0"/>
        </a:spcBef>
        <a:spcAft>
          <a:spcPct val="0"/>
        </a:spcAft>
        <a:defRPr sz="4400">
          <a:solidFill>
            <a:schemeClr val="bg1"/>
          </a:solidFill>
          <a:latin typeface="Calibri Light" panose="020F0302020204030204" pitchFamily="34" charset="0"/>
          <a:ea typeface="ヒラギノ角ゴ Pro W3" pitchFamily="126" charset="-128"/>
        </a:defRPr>
      </a:lvl3pPr>
      <a:lvl4pPr algn="l" rtl="0" eaLnBrk="1" fontAlgn="base" hangingPunct="1">
        <a:lnSpc>
          <a:spcPct val="90000"/>
        </a:lnSpc>
        <a:spcBef>
          <a:spcPct val="0"/>
        </a:spcBef>
        <a:spcAft>
          <a:spcPct val="0"/>
        </a:spcAft>
        <a:defRPr sz="4400">
          <a:solidFill>
            <a:schemeClr val="bg1"/>
          </a:solidFill>
          <a:latin typeface="Calibri Light" panose="020F0302020204030204" pitchFamily="34" charset="0"/>
          <a:ea typeface="ヒラギノ角ゴ Pro W3" pitchFamily="126" charset="-128"/>
        </a:defRPr>
      </a:lvl4pPr>
      <a:lvl5pPr algn="l" rtl="0" eaLnBrk="1" fontAlgn="base" hangingPunct="1">
        <a:lnSpc>
          <a:spcPct val="90000"/>
        </a:lnSpc>
        <a:spcBef>
          <a:spcPct val="0"/>
        </a:spcBef>
        <a:spcAft>
          <a:spcPct val="0"/>
        </a:spcAft>
        <a:defRPr sz="4400">
          <a:solidFill>
            <a:schemeClr val="bg1"/>
          </a:solidFill>
          <a:latin typeface="Calibri Light" panose="020F0302020204030204" pitchFamily="34" charset="0"/>
          <a:ea typeface="ヒラギノ角ゴ Pro W3" pitchFamily="126" charset="-128"/>
        </a:defRPr>
      </a:lvl5pPr>
      <a:lvl6pPr marL="457200" algn="l" rtl="0" eaLnBrk="1" fontAlgn="base" hangingPunct="1">
        <a:lnSpc>
          <a:spcPct val="90000"/>
        </a:lnSpc>
        <a:spcBef>
          <a:spcPct val="0"/>
        </a:spcBef>
        <a:spcAft>
          <a:spcPct val="0"/>
        </a:spcAft>
        <a:defRPr sz="4400">
          <a:solidFill>
            <a:schemeClr val="bg1"/>
          </a:solidFill>
          <a:latin typeface="Calibri Light" panose="020F0302020204030204" pitchFamily="34" charset="0"/>
          <a:ea typeface="ヒラギノ角ゴ Pro W3" pitchFamily="126" charset="-128"/>
        </a:defRPr>
      </a:lvl6pPr>
      <a:lvl7pPr marL="914400" algn="l" rtl="0" eaLnBrk="1" fontAlgn="base" hangingPunct="1">
        <a:lnSpc>
          <a:spcPct val="90000"/>
        </a:lnSpc>
        <a:spcBef>
          <a:spcPct val="0"/>
        </a:spcBef>
        <a:spcAft>
          <a:spcPct val="0"/>
        </a:spcAft>
        <a:defRPr sz="4400">
          <a:solidFill>
            <a:schemeClr val="bg1"/>
          </a:solidFill>
          <a:latin typeface="Calibri Light" panose="020F0302020204030204" pitchFamily="34" charset="0"/>
          <a:ea typeface="ヒラギノ角ゴ Pro W3" pitchFamily="126" charset="-128"/>
        </a:defRPr>
      </a:lvl7pPr>
      <a:lvl8pPr marL="1371600" algn="l" rtl="0" eaLnBrk="1" fontAlgn="base" hangingPunct="1">
        <a:lnSpc>
          <a:spcPct val="90000"/>
        </a:lnSpc>
        <a:spcBef>
          <a:spcPct val="0"/>
        </a:spcBef>
        <a:spcAft>
          <a:spcPct val="0"/>
        </a:spcAft>
        <a:defRPr sz="4400">
          <a:solidFill>
            <a:schemeClr val="bg1"/>
          </a:solidFill>
          <a:latin typeface="Calibri Light" panose="020F0302020204030204" pitchFamily="34" charset="0"/>
          <a:ea typeface="ヒラギノ角ゴ Pro W3" pitchFamily="126" charset="-128"/>
        </a:defRPr>
      </a:lvl8pPr>
      <a:lvl9pPr marL="1828800" algn="l" rtl="0" eaLnBrk="1" fontAlgn="base" hangingPunct="1">
        <a:lnSpc>
          <a:spcPct val="90000"/>
        </a:lnSpc>
        <a:spcBef>
          <a:spcPct val="0"/>
        </a:spcBef>
        <a:spcAft>
          <a:spcPct val="0"/>
        </a:spcAft>
        <a:defRPr sz="4400">
          <a:solidFill>
            <a:schemeClr val="bg1"/>
          </a:solidFill>
          <a:latin typeface="Calibri Light" panose="020F0302020204030204" pitchFamily="34" charset="0"/>
          <a:ea typeface="ヒラギノ角ゴ Pro W3" pitchFamily="126" charset="-128"/>
        </a:defRPr>
      </a:lvl9pPr>
    </p:titleStyle>
    <p:bodyStyle>
      <a:lvl1pPr marL="228600" indent="-228600" algn="l" rtl="0" eaLnBrk="1" fontAlgn="base" hangingPunct="1">
        <a:lnSpc>
          <a:spcPct val="90000"/>
        </a:lnSpc>
        <a:spcBef>
          <a:spcPts val="1000"/>
        </a:spcBef>
        <a:spcAft>
          <a:spcPct val="0"/>
        </a:spcAft>
        <a:buFont typeface="Wingdings" panose="05000000000000000000" pitchFamily="2" charset="2"/>
        <a:buChar char="§"/>
        <a:defRPr sz="2800" kern="1200">
          <a:solidFill>
            <a:schemeClr val="bg1"/>
          </a:solidFill>
          <a:latin typeface="+mn-lt"/>
          <a:ea typeface="ヒラギノ角ゴ Pro W3" pitchFamily="126" charset="-128"/>
          <a:cs typeface="+mn-cs"/>
        </a:defRPr>
      </a:lvl1pPr>
      <a:lvl2pPr marL="914400" indent="-457200" algn="l" rtl="0" eaLnBrk="1" fontAlgn="base" hangingPunct="1">
        <a:lnSpc>
          <a:spcPct val="90000"/>
        </a:lnSpc>
        <a:spcBef>
          <a:spcPts val="500"/>
        </a:spcBef>
        <a:spcAft>
          <a:spcPct val="0"/>
        </a:spcAft>
        <a:buFont typeface="Wingdings" panose="05000000000000000000" pitchFamily="2" charset="2"/>
        <a:buChar char="§"/>
        <a:defRPr sz="2400" kern="1200">
          <a:solidFill>
            <a:schemeClr val="bg1"/>
          </a:solidFill>
          <a:latin typeface="+mn-lt"/>
          <a:ea typeface="ヒラギノ角ゴ Pro W3" pitchFamily="126" charset="-128"/>
          <a:cs typeface="+mn-cs"/>
        </a:defRPr>
      </a:lvl2pPr>
      <a:lvl3pPr marL="1371600" indent="-457200" algn="l" rtl="0" eaLnBrk="1" fontAlgn="base" hangingPunct="1">
        <a:lnSpc>
          <a:spcPct val="90000"/>
        </a:lnSpc>
        <a:spcBef>
          <a:spcPts val="500"/>
        </a:spcBef>
        <a:spcAft>
          <a:spcPct val="0"/>
        </a:spcAft>
        <a:buFont typeface="Wingdings" panose="05000000000000000000" pitchFamily="2" charset="2"/>
        <a:buChar char="§"/>
        <a:defRPr sz="2000" kern="1200">
          <a:solidFill>
            <a:schemeClr val="bg1"/>
          </a:solidFill>
          <a:latin typeface="+mn-lt"/>
          <a:ea typeface="ヒラギノ角ゴ Pro W3" pitchFamily="126" charset="-128"/>
          <a:cs typeface="+mn-cs"/>
        </a:defRPr>
      </a:lvl3pPr>
      <a:lvl4pPr marL="1714500" indent="-342900" algn="l" rtl="0" eaLnBrk="1" fontAlgn="base" hangingPunct="1">
        <a:lnSpc>
          <a:spcPct val="90000"/>
        </a:lnSpc>
        <a:spcBef>
          <a:spcPts val="500"/>
        </a:spcBef>
        <a:spcAft>
          <a:spcPct val="0"/>
        </a:spcAft>
        <a:buFont typeface="Wingdings" panose="05000000000000000000" pitchFamily="2" charset="2"/>
        <a:buChar char="§"/>
        <a:defRPr kern="1200">
          <a:solidFill>
            <a:schemeClr val="bg1"/>
          </a:solidFill>
          <a:latin typeface="+mn-lt"/>
          <a:ea typeface="ヒラギノ角ゴ Pro W3" pitchFamily="126" charset="-128"/>
          <a:cs typeface="+mn-cs"/>
        </a:defRPr>
      </a:lvl4pPr>
      <a:lvl5pPr marL="2171700" indent="-342900" algn="l" rtl="0" eaLnBrk="1" fontAlgn="base" hangingPunct="1">
        <a:lnSpc>
          <a:spcPct val="90000"/>
        </a:lnSpc>
        <a:spcBef>
          <a:spcPts val="500"/>
        </a:spcBef>
        <a:spcAft>
          <a:spcPct val="0"/>
        </a:spcAft>
        <a:buFont typeface="Wingdings" panose="05000000000000000000" pitchFamily="2" charset="2"/>
        <a:buChar char="§"/>
        <a:defRPr kern="1200">
          <a:solidFill>
            <a:schemeClr val="bg1"/>
          </a:solidFill>
          <a:latin typeface="+mn-lt"/>
          <a:ea typeface="ヒラギノ角ゴ Pro W3" pitchFamily="126"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pngimg.com/download/38090" TargetMode="External"/><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png"/><Relationship Id="rId1" Type="http://schemas.openxmlformats.org/officeDocument/2006/relationships/slideLayout" Target="../slideLayouts/slideLayout8.xml"/><Relationship Id="rId4" Type="http://schemas.openxmlformats.org/officeDocument/2006/relationships/hyperlink" Target="https://en.wikipedia.org/wiki/File:Man-scratching-head.gif"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hyperlink" Target="http://www.childrenshospital.org/research/institutional-review-board" TargetMode="External"/><Relationship Id="rId2" Type="http://schemas.openxmlformats.org/officeDocument/2006/relationships/hyperlink" Target="https://osp.od.nih.gov/scientific-sharing/genomic-data-sharing/" TargetMode="External"/><Relationship Id="rId1" Type="http://schemas.openxmlformats.org/officeDocument/2006/relationships/slideLayout" Target="../slideLayouts/slideLayout12.xml"/><Relationship Id="rId6" Type="http://schemas.openxmlformats.org/officeDocument/2006/relationships/hyperlink" Target="http://tido.childrenshospital.org/" TargetMode="External"/><Relationship Id="rId5" Type="http://schemas.openxmlformats.org/officeDocument/2006/relationships/hyperlink" Target="http://web2.tch.harvard.edu/researchadmin/mainpageS2700P141.html" TargetMode="External"/><Relationship Id="rId4" Type="http://schemas.openxmlformats.org/officeDocument/2006/relationships/hyperlink" Target="http://web2.tch.harvard.edu/osp/" TargetMode="Externa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B791F82-B18A-DB4A-AE07-8F02518913DC}"/>
              </a:ext>
            </a:extLst>
          </p:cNvPr>
          <p:cNvSpPr>
            <a:spLocks noGrp="1"/>
          </p:cNvSpPr>
          <p:nvPr>
            <p:ph type="ctrTitle"/>
          </p:nvPr>
        </p:nvSpPr>
        <p:spPr/>
        <p:txBody>
          <a:bodyPr/>
          <a:lstStyle/>
          <a:p>
            <a:r>
              <a:rPr lang="en-US" sz="3200" dirty="0"/>
              <a:t>Sharing Data &amp; Biospecimens </a:t>
            </a:r>
          </a:p>
        </p:txBody>
      </p:sp>
      <p:sp>
        <p:nvSpPr>
          <p:cNvPr id="6" name="Subtitle 5">
            <a:extLst>
              <a:ext uri="{FF2B5EF4-FFF2-40B4-BE49-F238E27FC236}">
                <a16:creationId xmlns:a16="http://schemas.microsoft.com/office/drawing/2014/main" id="{F10CDB26-DD1D-1845-A766-2A4B7679FF82}"/>
              </a:ext>
            </a:extLst>
          </p:cNvPr>
          <p:cNvSpPr>
            <a:spLocks noGrp="1"/>
          </p:cNvSpPr>
          <p:nvPr>
            <p:ph type="subTitle" idx="1"/>
          </p:nvPr>
        </p:nvSpPr>
        <p:spPr/>
        <p:txBody>
          <a:bodyPr/>
          <a:lstStyle/>
          <a:p>
            <a:r>
              <a:rPr lang="en-US" dirty="0"/>
              <a:t>November 3, 2021</a:t>
            </a:r>
          </a:p>
          <a:p>
            <a:r>
              <a:rPr lang="en-US" sz="2000" dirty="0"/>
              <a:t>Jesse Ripton,  Manager of External Relations, Policy &amp; Quality</a:t>
            </a:r>
          </a:p>
          <a:p>
            <a:r>
              <a:rPr lang="en-US" sz="2000" dirty="0"/>
              <a:t>Theresa Applegate, Senior Director, Office of Sponsored Programs</a:t>
            </a:r>
          </a:p>
          <a:p>
            <a:r>
              <a:rPr lang="en-US" sz="2000" dirty="0"/>
              <a:t>Paul Santos, Associate Director, Office of Sponsored Programs</a:t>
            </a:r>
          </a:p>
        </p:txBody>
      </p:sp>
      <p:sp>
        <p:nvSpPr>
          <p:cNvPr id="2" name="TextBox 1">
            <a:extLst>
              <a:ext uri="{FF2B5EF4-FFF2-40B4-BE49-F238E27FC236}">
                <a16:creationId xmlns:a16="http://schemas.microsoft.com/office/drawing/2014/main" id="{7E720D91-4218-E048-94BF-24E4DF4558E7}"/>
              </a:ext>
            </a:extLst>
          </p:cNvPr>
          <p:cNvSpPr txBox="1"/>
          <p:nvPr/>
        </p:nvSpPr>
        <p:spPr>
          <a:xfrm>
            <a:off x="7730836" y="91440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3246261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27B91-4501-D248-B10D-72DCE2EFBD92}"/>
              </a:ext>
            </a:extLst>
          </p:cNvPr>
          <p:cNvSpPr>
            <a:spLocks noGrp="1"/>
          </p:cNvSpPr>
          <p:nvPr>
            <p:ph type="title"/>
          </p:nvPr>
        </p:nvSpPr>
        <p:spPr/>
        <p:txBody>
          <a:bodyPr>
            <a:normAutofit fontScale="90000"/>
          </a:bodyPr>
          <a:lstStyle/>
          <a:p>
            <a:pPr algn="l"/>
            <a:br>
              <a:rPr lang="en-US" sz="2400" dirty="0">
                <a:solidFill>
                  <a:srgbClr val="FF0000"/>
                </a:solidFill>
              </a:rPr>
            </a:br>
            <a:r>
              <a:rPr lang="en-US" sz="3100" dirty="0">
                <a:solidFill>
                  <a:srgbClr val="FF0000"/>
                </a:solidFill>
              </a:rPr>
              <a:t>New Guidance</a:t>
            </a:r>
            <a:r>
              <a:rPr lang="en-US" sz="3100" dirty="0"/>
              <a:t>: Data Sharing Requirements for Individual Participant Level Data</a:t>
            </a:r>
            <a:br>
              <a:rPr lang="en-US" dirty="0"/>
            </a:br>
            <a:endParaRPr lang="en-US" dirty="0"/>
          </a:p>
        </p:txBody>
      </p:sp>
      <p:sp>
        <p:nvSpPr>
          <p:cNvPr id="3" name="Content Placeholder 2">
            <a:extLst>
              <a:ext uri="{FF2B5EF4-FFF2-40B4-BE49-F238E27FC236}">
                <a16:creationId xmlns:a16="http://schemas.microsoft.com/office/drawing/2014/main" id="{8C883B13-4847-EF47-8E42-AB9FC957C89D}"/>
              </a:ext>
            </a:extLst>
          </p:cNvPr>
          <p:cNvSpPr>
            <a:spLocks noGrp="1"/>
          </p:cNvSpPr>
          <p:nvPr>
            <p:ph idx="1"/>
          </p:nvPr>
        </p:nvSpPr>
        <p:spPr>
          <a:xfrm>
            <a:off x="838200" y="1214439"/>
            <a:ext cx="10515600" cy="4608048"/>
          </a:xfrm>
        </p:spPr>
        <p:txBody>
          <a:bodyPr/>
          <a:lstStyle/>
          <a:p>
            <a:r>
              <a:rPr lang="en-US" sz="1600" dirty="0"/>
              <a:t>Developed to provide guidance on how to respond to individual participant-level research data sharing requirements regardless of funding.</a:t>
            </a:r>
          </a:p>
          <a:p>
            <a:endParaRPr lang="en-US" sz="1600" dirty="0"/>
          </a:p>
          <a:p>
            <a:r>
              <a:rPr lang="en-US" sz="1600" dirty="0"/>
              <a:t>Individual participant level data is raw data from individual participants- includes demographic information for each participant and information about evaluations/treatments or tests received as part of the research and the outcomes observed. </a:t>
            </a:r>
          </a:p>
          <a:p>
            <a:pPr lvl="1"/>
            <a:r>
              <a:rPr lang="en-US" sz="1600" dirty="0"/>
              <a:t>Not appliable for for sharing of methods, protocol-related documents, summary, aggregate or statistical analyses. </a:t>
            </a:r>
          </a:p>
          <a:p>
            <a:pPr lvl="1"/>
            <a:endParaRPr lang="en-US" sz="1600" dirty="0"/>
          </a:p>
          <a:p>
            <a:r>
              <a:rPr lang="en-US" sz="1600" dirty="0"/>
              <a:t>The I</a:t>
            </a:r>
            <a:r>
              <a:rPr lang="en-US" sz="1600" u="sng" dirty="0"/>
              <a:t>RB office will be asked to confirm </a:t>
            </a:r>
            <a:r>
              <a:rPr lang="en-US" sz="1600" dirty="0"/>
              <a:t>that the approved protocol and consent allow sharing of individual level data as proposed by the investigator – this is likely occurring at time of data deposit.  </a:t>
            </a:r>
          </a:p>
          <a:p>
            <a:pPr lvl="1"/>
            <a:r>
              <a:rPr lang="en-US" sz="1600" dirty="0"/>
              <a:t>If sharing NOT included in approved protocol/consent  an amendment may be required- responsive to current principles that uses should be consistent with the consent originally obtained from participants.  </a:t>
            </a:r>
          </a:p>
          <a:p>
            <a:pPr lvl="1"/>
            <a:endParaRPr lang="en-US" sz="1600" dirty="0"/>
          </a:p>
          <a:p>
            <a:r>
              <a:rPr lang="en-US" sz="1600" dirty="0"/>
              <a:t>Provides information on the NIH GDS policy requirement including the process for requesting the  Institutional Certification which  must accompany the submission of all large-scale human data to the NIH designated repository.  </a:t>
            </a:r>
          </a:p>
        </p:txBody>
      </p:sp>
      <p:sp>
        <p:nvSpPr>
          <p:cNvPr id="4" name="Slide Number Placeholder 3">
            <a:extLst>
              <a:ext uri="{FF2B5EF4-FFF2-40B4-BE49-F238E27FC236}">
                <a16:creationId xmlns:a16="http://schemas.microsoft.com/office/drawing/2014/main" id="{7CC291E8-54E4-EC49-835E-AEC35E653739}"/>
              </a:ext>
            </a:extLst>
          </p:cNvPr>
          <p:cNvSpPr>
            <a:spLocks noGrp="1"/>
          </p:cNvSpPr>
          <p:nvPr>
            <p:ph type="sldNum" sz="quarter" idx="4294967295"/>
          </p:nvPr>
        </p:nvSpPr>
        <p:spPr>
          <a:xfrm>
            <a:off x="11587163" y="6580188"/>
            <a:ext cx="604837" cy="141287"/>
          </a:xfrm>
          <a:prstGeom prst="rect">
            <a:avLst/>
          </a:prstGeom>
        </p:spPr>
        <p:txBody>
          <a:bodyPr/>
          <a:lstStyle/>
          <a:p>
            <a:pPr>
              <a:defRPr/>
            </a:pPr>
            <a:fld id="{A9272069-B3BD-F347-AA07-E29FC41C4EFA}" type="slidenum">
              <a:rPr lang="en-US">
                <a:solidFill>
                  <a:prstClr val="white"/>
                </a:solidFill>
                <a:latin typeface="Arial"/>
              </a:rPr>
              <a:pPr>
                <a:defRPr/>
              </a:pPr>
              <a:t>10</a:t>
            </a:fld>
            <a:endParaRPr lang="en-US" dirty="0">
              <a:solidFill>
                <a:prstClr val="white"/>
              </a:solidFill>
              <a:latin typeface="Arial"/>
            </a:endParaRPr>
          </a:p>
        </p:txBody>
      </p:sp>
    </p:spTree>
    <p:extLst>
      <p:ext uri="{BB962C8B-B14F-4D97-AF65-F5344CB8AC3E}">
        <p14:creationId xmlns:p14="http://schemas.microsoft.com/office/powerpoint/2010/main" val="31209363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C3A51-DC2E-EC42-8844-49CAD123FA13}"/>
              </a:ext>
            </a:extLst>
          </p:cNvPr>
          <p:cNvSpPr>
            <a:spLocks noGrp="1"/>
          </p:cNvSpPr>
          <p:nvPr>
            <p:ph type="title"/>
          </p:nvPr>
        </p:nvSpPr>
        <p:spPr/>
        <p:txBody>
          <a:bodyPr>
            <a:normAutofit fontScale="90000"/>
          </a:bodyPr>
          <a:lstStyle/>
          <a:p>
            <a:r>
              <a:rPr lang="en-US" dirty="0">
                <a:solidFill>
                  <a:srgbClr val="FF0000"/>
                </a:solidFill>
              </a:rPr>
              <a:t>New Guidance</a:t>
            </a:r>
            <a:r>
              <a:rPr lang="en-US" dirty="0"/>
              <a:t>: Data Sharing Requirements for Individual Participant Level Data</a:t>
            </a:r>
          </a:p>
        </p:txBody>
      </p:sp>
      <p:sp>
        <p:nvSpPr>
          <p:cNvPr id="3" name="Content Placeholder 2">
            <a:extLst>
              <a:ext uri="{FF2B5EF4-FFF2-40B4-BE49-F238E27FC236}">
                <a16:creationId xmlns:a16="http://schemas.microsoft.com/office/drawing/2014/main" id="{485F4533-43F0-5840-AE8F-5DEFDF419291}"/>
              </a:ext>
            </a:extLst>
          </p:cNvPr>
          <p:cNvSpPr>
            <a:spLocks noGrp="1"/>
          </p:cNvSpPr>
          <p:nvPr>
            <p:ph idx="1"/>
          </p:nvPr>
        </p:nvSpPr>
        <p:spPr/>
        <p:txBody>
          <a:bodyPr/>
          <a:lstStyle/>
          <a:p>
            <a:pPr marL="342900" indent="-342900">
              <a:buFont typeface="+mj-lt"/>
              <a:buAutoNum type="arabicPeriod"/>
            </a:pPr>
            <a:r>
              <a:rPr lang="en-US" dirty="0"/>
              <a:t>What applicable requirements exist for sharing individual level data? </a:t>
            </a:r>
          </a:p>
          <a:p>
            <a:pPr marL="342900" indent="-342900">
              <a:buFont typeface="+mj-lt"/>
              <a:buAutoNum type="arabicPeriod"/>
            </a:pPr>
            <a:r>
              <a:rPr lang="en-US" dirty="0"/>
              <a:t>What individual level data might be shared? </a:t>
            </a:r>
          </a:p>
          <a:p>
            <a:pPr marL="342900" indent="-342900">
              <a:buFont typeface="+mj-lt"/>
              <a:buAutoNum type="arabicPeriod"/>
            </a:pPr>
            <a:r>
              <a:rPr lang="en-US" dirty="0"/>
              <a:t>Who would you likely share data with?</a:t>
            </a:r>
          </a:p>
          <a:p>
            <a:pPr marL="342900" indent="-342900">
              <a:buFont typeface="+mj-lt"/>
              <a:buAutoNum type="arabicPeriod"/>
            </a:pPr>
            <a:r>
              <a:rPr lang="en-US" dirty="0"/>
              <a:t> What would be the likely mechanism to share data for example a controlled or open access system? </a:t>
            </a:r>
          </a:p>
          <a:p>
            <a:pPr marL="342900" indent="-342900">
              <a:buFont typeface="+mj-lt"/>
              <a:buAutoNum type="arabicPeriod"/>
            </a:pPr>
            <a:r>
              <a:rPr lang="en-US" dirty="0"/>
              <a:t> Do you anticipate there may be sensitive data that would not be shared at the individual level? </a:t>
            </a:r>
          </a:p>
          <a:p>
            <a:pPr marL="342900" indent="-342900">
              <a:buFont typeface="+mj-lt"/>
              <a:buAutoNum type="arabicPeriod"/>
            </a:pPr>
            <a:r>
              <a:rPr lang="en-US" dirty="0"/>
              <a:t>Is there an increased risk of de-identification based on same numbers or rare conditions*?</a:t>
            </a:r>
          </a:p>
          <a:p>
            <a:pPr marL="342900" indent="-342900">
              <a:buFont typeface="+mj-lt"/>
              <a:buAutoNum type="arabicPeriod"/>
            </a:pPr>
            <a:endParaRPr lang="en-US" dirty="0"/>
          </a:p>
          <a:p>
            <a:pPr marL="0" indent="0">
              <a:buNone/>
            </a:pPr>
            <a:r>
              <a:rPr lang="en-US" dirty="0"/>
              <a:t>From a practical standpoint we would recommend you put this in your protocol document– for some applications (Establishment of Repository Protocol, New Research Application- Limited) some of this information we will be</a:t>
            </a:r>
          </a:p>
        </p:txBody>
      </p:sp>
      <p:sp>
        <p:nvSpPr>
          <p:cNvPr id="4" name="Text Placeholder 3">
            <a:extLst>
              <a:ext uri="{FF2B5EF4-FFF2-40B4-BE49-F238E27FC236}">
                <a16:creationId xmlns:a16="http://schemas.microsoft.com/office/drawing/2014/main" id="{629B8335-B957-514E-94E3-00BD9EC69D5F}"/>
              </a:ext>
            </a:extLst>
          </p:cNvPr>
          <p:cNvSpPr>
            <a:spLocks noGrp="1"/>
          </p:cNvSpPr>
          <p:nvPr>
            <p:ph type="body" sz="quarter" idx="10"/>
          </p:nvPr>
        </p:nvSpPr>
        <p:spPr>
          <a:xfrm>
            <a:off x="838200" y="1260475"/>
            <a:ext cx="10475913" cy="565150"/>
          </a:xfrm>
        </p:spPr>
        <p:txBody>
          <a:bodyPr/>
          <a:lstStyle/>
          <a:p>
            <a:r>
              <a:rPr lang="en-US" dirty="0"/>
              <a:t>What information should be in the protocol?</a:t>
            </a:r>
          </a:p>
        </p:txBody>
      </p:sp>
    </p:spTree>
    <p:extLst>
      <p:ext uri="{BB962C8B-B14F-4D97-AF65-F5344CB8AC3E}">
        <p14:creationId xmlns:p14="http://schemas.microsoft.com/office/powerpoint/2010/main" val="25303886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27B91-4501-D248-B10D-72DCE2EFBD92}"/>
              </a:ext>
            </a:extLst>
          </p:cNvPr>
          <p:cNvSpPr>
            <a:spLocks noGrp="1"/>
          </p:cNvSpPr>
          <p:nvPr>
            <p:ph type="title"/>
          </p:nvPr>
        </p:nvSpPr>
        <p:spPr/>
        <p:txBody>
          <a:bodyPr>
            <a:normAutofit fontScale="90000"/>
          </a:bodyPr>
          <a:lstStyle/>
          <a:p>
            <a:pPr algn="l"/>
            <a:br>
              <a:rPr lang="en-US" dirty="0">
                <a:solidFill>
                  <a:srgbClr val="FF0000"/>
                </a:solidFill>
              </a:rPr>
            </a:br>
            <a:r>
              <a:rPr lang="en-US" dirty="0">
                <a:solidFill>
                  <a:srgbClr val="FF0000"/>
                </a:solidFill>
              </a:rPr>
              <a:t>New Guidance</a:t>
            </a:r>
            <a:r>
              <a:rPr lang="en-US" dirty="0"/>
              <a:t>: Data Sharing Requirements for Individual Participant Level Data</a:t>
            </a:r>
            <a:br>
              <a:rPr lang="en-US" dirty="0"/>
            </a:br>
            <a:endParaRPr lang="en-US" dirty="0"/>
          </a:p>
        </p:txBody>
      </p:sp>
      <p:sp>
        <p:nvSpPr>
          <p:cNvPr id="3" name="Content Placeholder 2">
            <a:extLst>
              <a:ext uri="{FF2B5EF4-FFF2-40B4-BE49-F238E27FC236}">
                <a16:creationId xmlns:a16="http://schemas.microsoft.com/office/drawing/2014/main" id="{8C883B13-4847-EF47-8E42-AB9FC957C89D}"/>
              </a:ext>
            </a:extLst>
          </p:cNvPr>
          <p:cNvSpPr>
            <a:spLocks noGrp="1"/>
          </p:cNvSpPr>
          <p:nvPr>
            <p:ph idx="1"/>
          </p:nvPr>
        </p:nvSpPr>
        <p:spPr>
          <a:xfrm>
            <a:off x="332874" y="1175920"/>
            <a:ext cx="10515600" cy="4887996"/>
          </a:xfrm>
        </p:spPr>
        <p:txBody>
          <a:bodyPr/>
          <a:lstStyle/>
          <a:p>
            <a:r>
              <a:rPr lang="en-US" sz="2000" dirty="0"/>
              <a:t>Outlines consideration for data sharing mechanisms:</a:t>
            </a:r>
          </a:p>
          <a:p>
            <a:pPr lvl="1"/>
            <a:endParaRPr lang="en-US" sz="2000" dirty="0"/>
          </a:p>
          <a:p>
            <a:pPr lvl="1"/>
            <a:r>
              <a:rPr lang="en-US" sz="2000" dirty="0"/>
              <a:t>Controlled Access is a restricted access process in which a scientist requests access to query the data and signs a data use agreement </a:t>
            </a:r>
          </a:p>
          <a:p>
            <a:pPr lvl="1"/>
            <a:endParaRPr lang="en-US" sz="2000" dirty="0"/>
          </a:p>
          <a:p>
            <a:pPr lvl="1"/>
            <a:r>
              <a:rPr lang="en-US" sz="2000" dirty="0"/>
              <a:t>Open Access is an unrestricted access process in which anyone can request or download the data without any vetting of the use or scientist, or an agreement. Examples of this include a foundation website or NIH GEO(Gene Expression Omnibus). </a:t>
            </a:r>
          </a:p>
          <a:p>
            <a:pPr lvl="2"/>
            <a:r>
              <a:rPr lang="en-US" sz="1600" b="1" dirty="0">
                <a:solidFill>
                  <a:srgbClr val="FF0000"/>
                </a:solidFill>
              </a:rPr>
              <a:t>Open Access/Unrestricted Access requires explicit statement in the consent form! </a:t>
            </a:r>
          </a:p>
          <a:p>
            <a:pPr marL="457200" lvl="1" indent="0">
              <a:buNone/>
            </a:pPr>
            <a:endParaRPr lang="en-US" sz="1200" dirty="0"/>
          </a:p>
          <a:p>
            <a:pPr lvl="1"/>
            <a:r>
              <a:rPr lang="en-US" sz="2000" dirty="0"/>
              <a:t>Data Available Upon Request is process is used when a PI provides contact information and provides data pursuant to request.   </a:t>
            </a:r>
            <a:endParaRPr lang="en-US" sz="1600" dirty="0"/>
          </a:p>
          <a:p>
            <a:pPr lvl="1"/>
            <a:endParaRPr lang="en-US" sz="1600" dirty="0"/>
          </a:p>
          <a:p>
            <a:r>
              <a:rPr lang="en-US" sz="2000" i="1" dirty="0"/>
              <a:t>Links investigators to the Data Use Transfer Questionnaire to determine what agreement may be required for the sharing of data.</a:t>
            </a:r>
          </a:p>
        </p:txBody>
      </p:sp>
      <p:sp>
        <p:nvSpPr>
          <p:cNvPr id="4" name="Slide Number Placeholder 3">
            <a:extLst>
              <a:ext uri="{FF2B5EF4-FFF2-40B4-BE49-F238E27FC236}">
                <a16:creationId xmlns:a16="http://schemas.microsoft.com/office/drawing/2014/main" id="{7CC291E8-54E4-EC49-835E-AEC35E653739}"/>
              </a:ext>
            </a:extLst>
          </p:cNvPr>
          <p:cNvSpPr>
            <a:spLocks noGrp="1"/>
          </p:cNvSpPr>
          <p:nvPr>
            <p:ph type="sldNum" sz="quarter" idx="4294967295"/>
          </p:nvPr>
        </p:nvSpPr>
        <p:spPr>
          <a:xfrm>
            <a:off x="11587163" y="6580188"/>
            <a:ext cx="604837" cy="141287"/>
          </a:xfrm>
          <a:prstGeom prst="rect">
            <a:avLst/>
          </a:prstGeom>
        </p:spPr>
        <p:txBody>
          <a:bodyPr/>
          <a:lstStyle/>
          <a:p>
            <a:pPr>
              <a:defRPr/>
            </a:pPr>
            <a:fld id="{A9272069-B3BD-F347-AA07-E29FC41C4EFA}" type="slidenum">
              <a:rPr lang="en-US">
                <a:solidFill>
                  <a:prstClr val="white"/>
                </a:solidFill>
                <a:latin typeface="Arial"/>
              </a:rPr>
              <a:pPr>
                <a:defRPr/>
              </a:pPr>
              <a:t>12</a:t>
            </a:fld>
            <a:endParaRPr lang="en-US" dirty="0">
              <a:solidFill>
                <a:prstClr val="white"/>
              </a:solidFill>
              <a:latin typeface="Arial"/>
            </a:endParaRPr>
          </a:p>
        </p:txBody>
      </p:sp>
    </p:spTree>
    <p:extLst>
      <p:ext uri="{BB962C8B-B14F-4D97-AF65-F5344CB8AC3E}">
        <p14:creationId xmlns:p14="http://schemas.microsoft.com/office/powerpoint/2010/main" val="14048099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B4EE3-966E-A444-BA9B-1A75AFAEF4B4}"/>
              </a:ext>
            </a:extLst>
          </p:cNvPr>
          <p:cNvSpPr>
            <a:spLocks noGrp="1"/>
          </p:cNvSpPr>
          <p:nvPr>
            <p:ph type="title"/>
          </p:nvPr>
        </p:nvSpPr>
        <p:spPr/>
        <p:txBody>
          <a:bodyPr>
            <a:normAutofit fontScale="90000"/>
          </a:bodyPr>
          <a:lstStyle/>
          <a:p>
            <a:pPr algn="l"/>
            <a:br>
              <a:rPr lang="en-US" dirty="0"/>
            </a:br>
            <a:r>
              <a:rPr lang="en-US" dirty="0"/>
              <a:t>Updated:  Informed consent template data sharing language</a:t>
            </a:r>
            <a:br>
              <a:rPr lang="en-US" dirty="0"/>
            </a:br>
            <a:endParaRPr lang="en-US" dirty="0"/>
          </a:p>
        </p:txBody>
      </p:sp>
      <p:sp>
        <p:nvSpPr>
          <p:cNvPr id="3" name="Content Placeholder 2">
            <a:extLst>
              <a:ext uri="{FF2B5EF4-FFF2-40B4-BE49-F238E27FC236}">
                <a16:creationId xmlns:a16="http://schemas.microsoft.com/office/drawing/2014/main" id="{EC66CDE2-315B-F34E-A171-E87C46A01344}"/>
              </a:ext>
            </a:extLst>
          </p:cNvPr>
          <p:cNvSpPr>
            <a:spLocks noGrp="1"/>
          </p:cNvSpPr>
          <p:nvPr>
            <p:ph idx="1"/>
          </p:nvPr>
        </p:nvSpPr>
        <p:spPr>
          <a:xfrm>
            <a:off x="838200" y="1564105"/>
            <a:ext cx="10515600" cy="4258381"/>
          </a:xfrm>
        </p:spPr>
        <p:txBody>
          <a:bodyPr/>
          <a:lstStyle/>
          <a:p>
            <a:r>
              <a:rPr lang="en-US" b="1" i="1" dirty="0"/>
              <a:t>Whether information and/or biospecimens collected for the study may be shared and used for future research</a:t>
            </a:r>
          </a:p>
          <a:p>
            <a:r>
              <a:rPr lang="en-US" b="1" i="1" dirty="0"/>
              <a:t>Whether information and/or biospecimens will be used broadly for future research use or whether the future research use will be limited to specific conditions or diseases</a:t>
            </a:r>
          </a:p>
          <a:p>
            <a:r>
              <a:rPr lang="en-US" b="1" i="1" dirty="0"/>
              <a:t>Identification of who participants can contact with questions about the use of their information and/or biospecimens in future research and whether they can request their information and/or biospecimens be withdrawn.</a:t>
            </a:r>
          </a:p>
          <a:p>
            <a:r>
              <a:rPr lang="en-US" dirty="0"/>
              <a:t> </a:t>
            </a:r>
            <a:r>
              <a:rPr lang="en-US" b="1" i="1" dirty="0"/>
              <a:t>Information on the sharing of information with a central registry, database or repository and whether that sharing will be through controlled access or unrestricted access.</a:t>
            </a:r>
          </a:p>
          <a:p>
            <a:pPr marL="0" indent="0">
              <a:buNone/>
            </a:pPr>
            <a:endParaRPr lang="en-US" b="1" i="1" dirty="0"/>
          </a:p>
          <a:p>
            <a:pPr marL="0" indent="0">
              <a:buNone/>
            </a:pPr>
            <a:r>
              <a:rPr lang="en-US" b="1" dirty="0">
                <a:solidFill>
                  <a:schemeClr val="tx1"/>
                </a:solidFill>
              </a:rPr>
              <a:t>This language can and should be adapted and refined- we welcome suggestions of how we can approve readability and use of plain language.</a:t>
            </a:r>
          </a:p>
          <a:p>
            <a:pPr marL="0" indent="0">
              <a:buNone/>
            </a:pPr>
            <a:endParaRPr lang="en-US" b="1" dirty="0">
              <a:solidFill>
                <a:schemeClr val="tx1"/>
              </a:solidFill>
            </a:endParaRPr>
          </a:p>
          <a:p>
            <a:pPr marL="0" indent="0">
              <a:buNone/>
            </a:pPr>
            <a:r>
              <a:rPr lang="en-US" b="1" dirty="0">
                <a:solidFill>
                  <a:schemeClr val="tx1"/>
                </a:solidFill>
              </a:rPr>
              <a:t>As technology and science evolve, we anticipate further changes and tweaks to language- we encourage broad and flexible language!</a:t>
            </a:r>
            <a:endParaRPr lang="en-US" dirty="0">
              <a:solidFill>
                <a:schemeClr val="tx1"/>
              </a:solidFill>
            </a:endParaRPr>
          </a:p>
          <a:p>
            <a:endParaRPr lang="en-US" dirty="0"/>
          </a:p>
        </p:txBody>
      </p:sp>
      <p:sp>
        <p:nvSpPr>
          <p:cNvPr id="5" name="Text Placeholder 4">
            <a:extLst>
              <a:ext uri="{FF2B5EF4-FFF2-40B4-BE49-F238E27FC236}">
                <a16:creationId xmlns:a16="http://schemas.microsoft.com/office/drawing/2014/main" id="{04012457-70CD-4146-9809-ACEC33616FD0}"/>
              </a:ext>
            </a:extLst>
          </p:cNvPr>
          <p:cNvSpPr>
            <a:spLocks noGrp="1"/>
          </p:cNvSpPr>
          <p:nvPr>
            <p:ph type="body" sz="quarter" idx="10"/>
          </p:nvPr>
        </p:nvSpPr>
        <p:spPr/>
        <p:txBody>
          <a:bodyPr>
            <a:normAutofit fontScale="85000" lnSpcReduction="10000"/>
          </a:bodyPr>
          <a:lstStyle/>
          <a:p>
            <a:r>
              <a:rPr lang="en-US" b="1" u="sng" dirty="0"/>
              <a:t>Will my samples/information be used for research in the future section now requires</a:t>
            </a:r>
            <a:endParaRPr lang="en-US" dirty="0"/>
          </a:p>
        </p:txBody>
      </p:sp>
      <p:sp>
        <p:nvSpPr>
          <p:cNvPr id="4" name="Slide Number Placeholder 3">
            <a:extLst>
              <a:ext uri="{FF2B5EF4-FFF2-40B4-BE49-F238E27FC236}">
                <a16:creationId xmlns:a16="http://schemas.microsoft.com/office/drawing/2014/main" id="{55AEDE3A-46A3-584C-84FA-04691691326E}"/>
              </a:ext>
            </a:extLst>
          </p:cNvPr>
          <p:cNvSpPr>
            <a:spLocks noGrp="1"/>
          </p:cNvSpPr>
          <p:nvPr>
            <p:ph type="sldNum" sz="quarter" idx="4294967295"/>
          </p:nvPr>
        </p:nvSpPr>
        <p:spPr>
          <a:xfrm>
            <a:off x="11587163" y="6580188"/>
            <a:ext cx="604837" cy="141287"/>
          </a:xfrm>
          <a:prstGeom prst="rect">
            <a:avLst/>
          </a:prstGeom>
        </p:spPr>
        <p:txBody>
          <a:bodyPr/>
          <a:lstStyle/>
          <a:p>
            <a:pPr>
              <a:defRPr/>
            </a:pPr>
            <a:fld id="{A9272069-B3BD-F347-AA07-E29FC41C4EFA}" type="slidenum">
              <a:rPr lang="en-US">
                <a:solidFill>
                  <a:prstClr val="white"/>
                </a:solidFill>
                <a:latin typeface="Arial"/>
              </a:rPr>
              <a:pPr>
                <a:defRPr/>
              </a:pPr>
              <a:t>13</a:t>
            </a:fld>
            <a:endParaRPr lang="en-US" dirty="0">
              <a:solidFill>
                <a:prstClr val="white"/>
              </a:solidFill>
              <a:latin typeface="Arial"/>
            </a:endParaRPr>
          </a:p>
        </p:txBody>
      </p:sp>
    </p:spTree>
    <p:extLst>
      <p:ext uri="{BB962C8B-B14F-4D97-AF65-F5344CB8AC3E}">
        <p14:creationId xmlns:p14="http://schemas.microsoft.com/office/powerpoint/2010/main" val="12361636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ADBD2-7CB5-A24C-A5DF-8C58AC3B26CD}"/>
              </a:ext>
            </a:extLst>
          </p:cNvPr>
          <p:cNvSpPr>
            <a:spLocks noGrp="1"/>
          </p:cNvSpPr>
          <p:nvPr>
            <p:ph type="title"/>
          </p:nvPr>
        </p:nvSpPr>
        <p:spPr/>
        <p:txBody>
          <a:bodyPr/>
          <a:lstStyle/>
          <a:p>
            <a:r>
              <a:rPr lang="en-US" dirty="0"/>
              <a:t>Consent Form - continued</a:t>
            </a:r>
          </a:p>
        </p:txBody>
      </p:sp>
      <p:pic>
        <p:nvPicPr>
          <p:cNvPr id="5" name="Content Placeholder 4">
            <a:extLst>
              <a:ext uri="{FF2B5EF4-FFF2-40B4-BE49-F238E27FC236}">
                <a16:creationId xmlns:a16="http://schemas.microsoft.com/office/drawing/2014/main" id="{56F0A7EC-0C09-E146-B2D4-4C0F4E0AEBF5}"/>
              </a:ext>
            </a:extLst>
          </p:cNvPr>
          <p:cNvPicPr>
            <a:picLocks noGrp="1" noChangeAspect="1"/>
          </p:cNvPicPr>
          <p:nvPr>
            <p:ph idx="1"/>
          </p:nvPr>
        </p:nvPicPr>
        <p:blipFill>
          <a:blip r:embed="rId2"/>
          <a:stretch>
            <a:fillRect/>
          </a:stretch>
        </p:blipFill>
        <p:spPr>
          <a:xfrm>
            <a:off x="381000" y="1507266"/>
            <a:ext cx="10515600" cy="3454946"/>
          </a:xfrm>
          <a:prstGeom prst="rect">
            <a:avLst/>
          </a:prstGeom>
        </p:spPr>
      </p:pic>
    </p:spTree>
    <p:extLst>
      <p:ext uri="{BB962C8B-B14F-4D97-AF65-F5344CB8AC3E}">
        <p14:creationId xmlns:p14="http://schemas.microsoft.com/office/powerpoint/2010/main" val="33656993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E32E2-5281-254A-92E9-8F3E274E5B68}"/>
              </a:ext>
            </a:extLst>
          </p:cNvPr>
          <p:cNvSpPr>
            <a:spLocks noGrp="1"/>
          </p:cNvSpPr>
          <p:nvPr>
            <p:ph type="title"/>
          </p:nvPr>
        </p:nvSpPr>
        <p:spPr/>
        <p:txBody>
          <a:bodyPr/>
          <a:lstStyle/>
          <a:p>
            <a:r>
              <a:rPr lang="en-US" dirty="0"/>
              <a:t>Consent Form - continued</a:t>
            </a:r>
          </a:p>
        </p:txBody>
      </p:sp>
      <p:pic>
        <p:nvPicPr>
          <p:cNvPr id="5" name="Content Placeholder 4">
            <a:extLst>
              <a:ext uri="{FF2B5EF4-FFF2-40B4-BE49-F238E27FC236}">
                <a16:creationId xmlns:a16="http://schemas.microsoft.com/office/drawing/2014/main" id="{598B64B0-B2B5-DF4E-8B56-7414CB3B0D12}"/>
              </a:ext>
            </a:extLst>
          </p:cNvPr>
          <p:cNvPicPr>
            <a:picLocks noGrp="1" noChangeAspect="1"/>
          </p:cNvPicPr>
          <p:nvPr>
            <p:ph idx="1"/>
          </p:nvPr>
        </p:nvPicPr>
        <p:blipFill>
          <a:blip r:embed="rId2"/>
          <a:stretch>
            <a:fillRect/>
          </a:stretch>
        </p:blipFill>
        <p:spPr>
          <a:xfrm>
            <a:off x="838200" y="1272172"/>
            <a:ext cx="9928074" cy="3997325"/>
          </a:xfrm>
          <a:prstGeom prst="rect">
            <a:avLst/>
          </a:prstGeom>
        </p:spPr>
      </p:pic>
    </p:spTree>
    <p:extLst>
      <p:ext uri="{BB962C8B-B14F-4D97-AF65-F5344CB8AC3E}">
        <p14:creationId xmlns:p14="http://schemas.microsoft.com/office/powerpoint/2010/main" val="8496730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2D266-0B58-CF46-89BD-C7863F7B3B56}"/>
              </a:ext>
            </a:extLst>
          </p:cNvPr>
          <p:cNvSpPr>
            <a:spLocks noGrp="1"/>
          </p:cNvSpPr>
          <p:nvPr>
            <p:ph type="title"/>
          </p:nvPr>
        </p:nvSpPr>
        <p:spPr/>
        <p:txBody>
          <a:bodyPr/>
          <a:lstStyle/>
          <a:p>
            <a:r>
              <a:rPr lang="en-US" dirty="0"/>
              <a:t>Consent Form - continued</a:t>
            </a:r>
          </a:p>
        </p:txBody>
      </p:sp>
      <p:pic>
        <p:nvPicPr>
          <p:cNvPr id="5" name="Content Placeholder 4">
            <a:extLst>
              <a:ext uri="{FF2B5EF4-FFF2-40B4-BE49-F238E27FC236}">
                <a16:creationId xmlns:a16="http://schemas.microsoft.com/office/drawing/2014/main" id="{764B7DF5-C765-B94C-9F5B-905FC847974B}"/>
              </a:ext>
            </a:extLst>
          </p:cNvPr>
          <p:cNvPicPr>
            <a:picLocks noGrp="1" noChangeAspect="1"/>
          </p:cNvPicPr>
          <p:nvPr>
            <p:ph idx="1"/>
          </p:nvPr>
        </p:nvPicPr>
        <p:blipFill>
          <a:blip r:embed="rId2"/>
          <a:stretch>
            <a:fillRect/>
          </a:stretch>
        </p:blipFill>
        <p:spPr>
          <a:xfrm>
            <a:off x="838200" y="1689536"/>
            <a:ext cx="10515600" cy="3731341"/>
          </a:xfrm>
          <a:prstGeom prst="rect">
            <a:avLst/>
          </a:prstGeom>
        </p:spPr>
      </p:pic>
    </p:spTree>
    <p:extLst>
      <p:ext uri="{BB962C8B-B14F-4D97-AF65-F5344CB8AC3E}">
        <p14:creationId xmlns:p14="http://schemas.microsoft.com/office/powerpoint/2010/main" val="30053706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CBA27-C7CB-E043-A0F7-CED150D4B0CC}"/>
              </a:ext>
            </a:extLst>
          </p:cNvPr>
          <p:cNvSpPr>
            <a:spLocks noGrp="1"/>
          </p:cNvSpPr>
          <p:nvPr>
            <p:ph type="title"/>
          </p:nvPr>
        </p:nvSpPr>
        <p:spPr/>
        <p:txBody>
          <a:bodyPr/>
          <a:lstStyle/>
          <a:p>
            <a:r>
              <a:rPr lang="en-US" dirty="0"/>
              <a:t>Consent Form - continued</a:t>
            </a:r>
          </a:p>
        </p:txBody>
      </p:sp>
      <p:sp>
        <p:nvSpPr>
          <p:cNvPr id="3" name="Content Placeholder 2">
            <a:extLst>
              <a:ext uri="{FF2B5EF4-FFF2-40B4-BE49-F238E27FC236}">
                <a16:creationId xmlns:a16="http://schemas.microsoft.com/office/drawing/2014/main" id="{110FF362-7EDE-034E-B591-83782A2AA64D}"/>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0166B0C7-F894-C746-9498-044D026B95F7}"/>
              </a:ext>
            </a:extLst>
          </p:cNvPr>
          <p:cNvPicPr>
            <a:picLocks noChangeAspect="1"/>
          </p:cNvPicPr>
          <p:nvPr/>
        </p:nvPicPr>
        <p:blipFill>
          <a:blip r:embed="rId2"/>
          <a:stretch>
            <a:fillRect/>
          </a:stretch>
        </p:blipFill>
        <p:spPr>
          <a:xfrm>
            <a:off x="781050" y="1289050"/>
            <a:ext cx="10629900" cy="4279900"/>
          </a:xfrm>
          <a:prstGeom prst="rect">
            <a:avLst/>
          </a:prstGeom>
        </p:spPr>
      </p:pic>
    </p:spTree>
    <p:extLst>
      <p:ext uri="{BB962C8B-B14F-4D97-AF65-F5344CB8AC3E}">
        <p14:creationId xmlns:p14="http://schemas.microsoft.com/office/powerpoint/2010/main" val="23860196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7EC07-911C-7B45-9CCC-C6F9924D1589}"/>
              </a:ext>
            </a:extLst>
          </p:cNvPr>
          <p:cNvSpPr>
            <a:spLocks noGrp="1"/>
          </p:cNvSpPr>
          <p:nvPr>
            <p:ph type="title"/>
          </p:nvPr>
        </p:nvSpPr>
        <p:spPr/>
        <p:txBody>
          <a:bodyPr/>
          <a:lstStyle/>
          <a:p>
            <a:r>
              <a:rPr lang="en-US" dirty="0"/>
              <a:t>Application of Data Sharing Guidance </a:t>
            </a:r>
          </a:p>
        </p:txBody>
      </p:sp>
      <p:sp>
        <p:nvSpPr>
          <p:cNvPr id="3" name="Content Placeholder 2">
            <a:extLst>
              <a:ext uri="{FF2B5EF4-FFF2-40B4-BE49-F238E27FC236}">
                <a16:creationId xmlns:a16="http://schemas.microsoft.com/office/drawing/2014/main" id="{900C867E-BF7E-1342-B801-CCC47D67F115}"/>
              </a:ext>
            </a:extLst>
          </p:cNvPr>
          <p:cNvSpPr>
            <a:spLocks noGrp="1"/>
          </p:cNvSpPr>
          <p:nvPr>
            <p:ph idx="1"/>
          </p:nvPr>
        </p:nvSpPr>
        <p:spPr/>
        <p:txBody>
          <a:bodyPr/>
          <a:lstStyle/>
          <a:p>
            <a:r>
              <a:rPr lang="en-US" dirty="0"/>
              <a:t>IRB recognizes that the principles and regulatory oversight has shifted and that it is not possible to re-contact participants in every study to seek new consent for sharing. </a:t>
            </a:r>
          </a:p>
          <a:p>
            <a:endParaRPr lang="en-US" dirty="0"/>
          </a:p>
          <a:p>
            <a:r>
              <a:rPr lang="en-US" dirty="0"/>
              <a:t>IRB will continue to evaluate data/biospecimen sharing in terms of whether </a:t>
            </a:r>
            <a:r>
              <a:rPr lang="en-US" b="1" u="sng" dirty="0"/>
              <a:t>the proposed use/sharing is not inconsistent with scope of consent/protocol approval</a:t>
            </a:r>
            <a:r>
              <a:rPr lang="en-US" dirty="0"/>
              <a:t>.  The IRB will consider:</a:t>
            </a:r>
          </a:p>
          <a:p>
            <a:pPr lvl="1"/>
            <a:r>
              <a:rPr lang="en-US" dirty="0"/>
              <a:t>Whether consent was obtained</a:t>
            </a:r>
          </a:p>
          <a:p>
            <a:pPr lvl="1"/>
            <a:r>
              <a:rPr lang="en-US" dirty="0"/>
              <a:t>If the consent obtained was silent or limited sharing</a:t>
            </a:r>
          </a:p>
          <a:p>
            <a:pPr lvl="1"/>
            <a:r>
              <a:rPr lang="en-US" dirty="0"/>
              <a:t>Proposed use/sharing of the data/biospecimen</a:t>
            </a:r>
          </a:p>
          <a:p>
            <a:pPr lvl="1"/>
            <a:endParaRPr lang="en-US" dirty="0"/>
          </a:p>
          <a:p>
            <a:r>
              <a:rPr lang="en-US" dirty="0"/>
              <a:t>Explicit statements that data/biospecimens will NOT be shared or used past the immediate study will continue to be honored. </a:t>
            </a:r>
          </a:p>
          <a:p>
            <a:r>
              <a:rPr lang="en-US" dirty="0"/>
              <a:t>In general lack of consent limits the sharing of data/biospecimens.</a:t>
            </a:r>
          </a:p>
          <a:p>
            <a:pPr marL="0" indent="0">
              <a:buNone/>
            </a:pPr>
            <a:endParaRPr lang="en-US" dirty="0"/>
          </a:p>
          <a:p>
            <a:pPr lvl="1"/>
            <a:endParaRPr lang="en-US" dirty="0"/>
          </a:p>
          <a:p>
            <a:endParaRPr lang="en-US" dirty="0"/>
          </a:p>
          <a:p>
            <a:pPr lvl="1"/>
            <a:endParaRPr lang="en-US" dirty="0"/>
          </a:p>
          <a:p>
            <a:pPr lvl="1"/>
            <a:endParaRPr lang="en-US" dirty="0"/>
          </a:p>
        </p:txBody>
      </p:sp>
      <p:sp>
        <p:nvSpPr>
          <p:cNvPr id="4" name="Text Placeholder 3">
            <a:extLst>
              <a:ext uri="{FF2B5EF4-FFF2-40B4-BE49-F238E27FC236}">
                <a16:creationId xmlns:a16="http://schemas.microsoft.com/office/drawing/2014/main" id="{0042E2CA-8F82-1147-9CE6-7CE3D43E2A14}"/>
              </a:ext>
            </a:extLst>
          </p:cNvPr>
          <p:cNvSpPr>
            <a:spLocks noGrp="1"/>
          </p:cNvSpPr>
          <p:nvPr>
            <p:ph type="body" sz="quarter" idx="10"/>
          </p:nvPr>
        </p:nvSpPr>
        <p:spPr/>
        <p:txBody>
          <a:bodyPr>
            <a:normAutofit/>
          </a:bodyPr>
          <a:lstStyle/>
          <a:p>
            <a:r>
              <a:rPr lang="en-US" i="1" dirty="0"/>
              <a:t>Older research protocols with no consent and/or limited language on sharing</a:t>
            </a:r>
          </a:p>
        </p:txBody>
      </p:sp>
    </p:spTree>
    <p:extLst>
      <p:ext uri="{BB962C8B-B14F-4D97-AF65-F5344CB8AC3E}">
        <p14:creationId xmlns:p14="http://schemas.microsoft.com/office/powerpoint/2010/main" val="36305411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CBA27-C7CB-E043-A0F7-CED150D4B0CC}"/>
              </a:ext>
            </a:extLst>
          </p:cNvPr>
          <p:cNvSpPr>
            <a:spLocks noGrp="1"/>
          </p:cNvSpPr>
          <p:nvPr>
            <p:ph type="title"/>
          </p:nvPr>
        </p:nvSpPr>
        <p:spPr/>
        <p:txBody>
          <a:bodyPr/>
          <a:lstStyle/>
          <a:p>
            <a:r>
              <a:rPr lang="en-US" dirty="0"/>
              <a:t>Practical Tips for IRB Protocols </a:t>
            </a:r>
          </a:p>
        </p:txBody>
      </p:sp>
      <p:sp>
        <p:nvSpPr>
          <p:cNvPr id="3" name="Content Placeholder 2">
            <a:extLst>
              <a:ext uri="{FF2B5EF4-FFF2-40B4-BE49-F238E27FC236}">
                <a16:creationId xmlns:a16="http://schemas.microsoft.com/office/drawing/2014/main" id="{110FF362-7EDE-034E-B591-83782A2AA64D}"/>
              </a:ext>
            </a:extLst>
          </p:cNvPr>
          <p:cNvSpPr>
            <a:spLocks noGrp="1"/>
          </p:cNvSpPr>
          <p:nvPr>
            <p:ph idx="1"/>
          </p:nvPr>
        </p:nvSpPr>
        <p:spPr>
          <a:xfrm>
            <a:off x="838200" y="1130969"/>
            <a:ext cx="10515600" cy="4691518"/>
          </a:xfrm>
        </p:spPr>
        <p:txBody>
          <a:bodyPr/>
          <a:lstStyle/>
          <a:p>
            <a:pPr marL="0" indent="0">
              <a:buNone/>
            </a:pPr>
            <a:r>
              <a:rPr lang="en-US" b="1" dirty="0"/>
              <a:t>Keep in mind data sharing is now the new normal</a:t>
            </a:r>
          </a:p>
          <a:p>
            <a:r>
              <a:rPr lang="en-US" dirty="0"/>
              <a:t>Understand your funder’s data sharing requirements up front</a:t>
            </a:r>
          </a:p>
          <a:p>
            <a:r>
              <a:rPr lang="en-US" dirty="0"/>
              <a:t>Don’t limit sharing unnecessarily – take the broad consent approach by leveraging consent template language</a:t>
            </a:r>
          </a:p>
          <a:p>
            <a:r>
              <a:rPr lang="en-US" dirty="0"/>
              <a:t>Address data sharing in the protocol document</a:t>
            </a:r>
          </a:p>
          <a:p>
            <a:endParaRPr lang="en-US" dirty="0"/>
          </a:p>
          <a:p>
            <a:r>
              <a:rPr lang="en-US" dirty="0"/>
              <a:t>For protocols limited to collection of existing data/biospecimens collected under another research protocol:</a:t>
            </a:r>
          </a:p>
          <a:p>
            <a:pPr lvl="1"/>
            <a:r>
              <a:rPr lang="en-US" dirty="0"/>
              <a:t>Carefully consider the consent language in the originally consent form</a:t>
            </a:r>
          </a:p>
          <a:p>
            <a:pPr lvl="1"/>
            <a:r>
              <a:rPr lang="en-US" dirty="0"/>
              <a:t>What did participants consent to? What is limited?</a:t>
            </a:r>
          </a:p>
          <a:p>
            <a:pPr lvl="1"/>
            <a:r>
              <a:rPr lang="en-US" dirty="0"/>
              <a:t>Make sure your IRB application outlines this information, seek guidance from the IRB as needed</a:t>
            </a:r>
          </a:p>
          <a:p>
            <a:pPr lvl="1"/>
            <a:r>
              <a:rPr lang="en-US" dirty="0"/>
              <a:t>New sources of data/biospecimens should be added to the protocol OR submitted as a new protocol</a:t>
            </a:r>
          </a:p>
        </p:txBody>
      </p:sp>
    </p:spTree>
    <p:extLst>
      <p:ext uri="{BB962C8B-B14F-4D97-AF65-F5344CB8AC3E}">
        <p14:creationId xmlns:p14="http://schemas.microsoft.com/office/powerpoint/2010/main" val="24162142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1">
            <a:extLst>
              <a:ext uri="{FF2B5EF4-FFF2-40B4-BE49-F238E27FC236}">
                <a16:creationId xmlns:a16="http://schemas.microsoft.com/office/drawing/2014/main" id="{C3AB61DF-A267-7141-8AE7-613788EBE2FF}"/>
              </a:ext>
            </a:extLst>
          </p:cNvPr>
          <p:cNvGraphicFramePr>
            <a:graphicFrameLocks noGrp="1"/>
          </p:cNvGraphicFramePr>
          <p:nvPr>
            <p:ph idx="1"/>
            <p:extLst>
              <p:ext uri="{D42A27DB-BD31-4B8C-83A1-F6EECF244321}">
                <p14:modId xmlns:p14="http://schemas.microsoft.com/office/powerpoint/2010/main" val="192061807"/>
              </p:ext>
            </p:extLst>
          </p:nvPr>
        </p:nvGraphicFramePr>
        <p:xfrm>
          <a:off x="633352" y="197591"/>
          <a:ext cx="10515600" cy="5872548"/>
        </p:xfrm>
        <a:graphic>
          <a:graphicData uri="http://schemas.openxmlformats.org/drawingml/2006/table">
            <a:tbl>
              <a:tblPr firstRow="1" bandRow="1">
                <a:tableStyleId>{5C22544A-7EE6-4342-B048-85BDC9FD1C3A}</a:tableStyleId>
              </a:tblPr>
              <a:tblGrid>
                <a:gridCol w="10515600">
                  <a:extLst>
                    <a:ext uri="{9D8B030D-6E8A-4147-A177-3AD203B41FA5}">
                      <a16:colId xmlns:a16="http://schemas.microsoft.com/office/drawing/2014/main" val="3729535199"/>
                    </a:ext>
                  </a:extLst>
                </a:gridCol>
              </a:tblGrid>
              <a:tr h="503195">
                <a:tc>
                  <a:txBody>
                    <a:bodyPr/>
                    <a:lstStyle/>
                    <a:p>
                      <a:r>
                        <a:rPr lang="en-US" sz="2800" dirty="0"/>
                        <a:t>Objectives</a:t>
                      </a:r>
                    </a:p>
                  </a:txBody>
                  <a:tcPr/>
                </a:tc>
                <a:extLst>
                  <a:ext uri="{0D108BD9-81ED-4DB2-BD59-A6C34878D82A}">
                    <a16:rowId xmlns:a16="http://schemas.microsoft.com/office/drawing/2014/main" val="1785281617"/>
                  </a:ext>
                </a:extLst>
              </a:tr>
              <a:tr h="1154388">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v"/>
                        <a:tabLst/>
                        <a:defRPr/>
                      </a:pPr>
                      <a:r>
                        <a:rPr lang="en-US" sz="2400" dirty="0"/>
                        <a:t>Frame the regulatory &amp; ethical issues related to the sharing of data and biospecimens in research</a:t>
                      </a:r>
                    </a:p>
                    <a:p>
                      <a:endParaRPr lang="en-US" sz="2400" dirty="0"/>
                    </a:p>
                  </a:txBody>
                  <a:tcPr/>
                </a:tc>
                <a:extLst>
                  <a:ext uri="{0D108BD9-81ED-4DB2-BD59-A6C34878D82A}">
                    <a16:rowId xmlns:a16="http://schemas.microsoft.com/office/drawing/2014/main" val="2237151016"/>
                  </a:ext>
                </a:extLst>
              </a:tr>
              <a:tr h="799192">
                <a:tc>
                  <a:txBody>
                    <a:bodyPr/>
                    <a:lstStyle/>
                    <a:p>
                      <a:pPr marL="285750" indent="-285750">
                        <a:buFont typeface="Wingdings" pitchFamily="2" charset="2"/>
                        <a:buChar char="v"/>
                      </a:pPr>
                      <a:r>
                        <a:rPr lang="en-US" sz="2400" dirty="0"/>
                        <a:t>Identify drivers &amp; challenges of BCH’s approach to individual participant level data sharing</a:t>
                      </a:r>
                    </a:p>
                  </a:txBody>
                  <a:tcPr/>
                </a:tc>
                <a:extLst>
                  <a:ext uri="{0D108BD9-81ED-4DB2-BD59-A6C34878D82A}">
                    <a16:rowId xmlns:a16="http://schemas.microsoft.com/office/drawing/2014/main" val="1824076880"/>
                  </a:ext>
                </a:extLst>
              </a:tr>
              <a:tr h="799192">
                <a:tc>
                  <a:txBody>
                    <a:bodyPr/>
                    <a:lstStyle/>
                    <a:p>
                      <a:pPr marL="342900" indent="-342900">
                        <a:buFont typeface="Arial" panose="020B0604020202020204" pitchFamily="34" charset="0"/>
                        <a:buChar char="•"/>
                      </a:pPr>
                      <a:r>
                        <a:rPr lang="en-US" sz="2400" dirty="0"/>
                        <a:t>Review Guidance: Data Sharing Requirements for Individual Participant Level Data</a:t>
                      </a:r>
                    </a:p>
                  </a:txBody>
                  <a:tcPr/>
                </a:tc>
                <a:extLst>
                  <a:ext uri="{0D108BD9-81ED-4DB2-BD59-A6C34878D82A}">
                    <a16:rowId xmlns:a16="http://schemas.microsoft.com/office/drawing/2014/main" val="116154089"/>
                  </a:ext>
                </a:extLst>
              </a:tr>
              <a:tr h="565596">
                <a:tc>
                  <a:txBody>
                    <a:bodyPr/>
                    <a:lstStyle/>
                    <a:p>
                      <a:pPr marL="285750" indent="-285750">
                        <a:buFont typeface="Wingdings" pitchFamily="2" charset="2"/>
                        <a:buChar char="v"/>
                      </a:pPr>
                      <a:r>
                        <a:rPr lang="en-US" sz="2400" dirty="0"/>
                        <a:t>Review updated template consent form language</a:t>
                      </a:r>
                    </a:p>
                  </a:txBody>
                  <a:tcPr/>
                </a:tc>
                <a:extLst>
                  <a:ext uri="{0D108BD9-81ED-4DB2-BD59-A6C34878D82A}">
                    <a16:rowId xmlns:a16="http://schemas.microsoft.com/office/drawing/2014/main" val="938349851"/>
                  </a:ext>
                </a:extLst>
              </a:tr>
              <a:tr h="565596">
                <a:tc>
                  <a:txBody>
                    <a:bodyPr/>
                    <a:lstStyle/>
                    <a:p>
                      <a:pPr marL="285750" indent="-285750">
                        <a:buFont typeface="Wingdings" pitchFamily="2" charset="2"/>
                        <a:buChar char="v"/>
                      </a:pPr>
                      <a:r>
                        <a:rPr lang="en-US" sz="2400" dirty="0"/>
                        <a:t>Provide practical guidance for research protocols</a:t>
                      </a:r>
                    </a:p>
                  </a:txBody>
                  <a:tcPr/>
                </a:tc>
                <a:extLst>
                  <a:ext uri="{0D108BD9-81ED-4DB2-BD59-A6C34878D82A}">
                    <a16:rowId xmlns:a16="http://schemas.microsoft.com/office/drawing/2014/main" val="359396769"/>
                  </a:ext>
                </a:extLst>
              </a:tr>
              <a:tr h="799192">
                <a:tc>
                  <a:txBody>
                    <a:bodyPr/>
                    <a:lstStyle/>
                    <a:p>
                      <a:pPr marL="285750" indent="-285750">
                        <a:buFont typeface="Wingdings" pitchFamily="2" charset="2"/>
                        <a:buChar char="v"/>
                      </a:pPr>
                      <a:r>
                        <a:rPr lang="en-US" sz="2400" dirty="0"/>
                        <a:t>Review the NIH Genomic Data Sharing Policy &amp; BCH Institutional Certification Process</a:t>
                      </a:r>
                    </a:p>
                  </a:txBody>
                  <a:tcPr/>
                </a:tc>
                <a:extLst>
                  <a:ext uri="{0D108BD9-81ED-4DB2-BD59-A6C34878D82A}">
                    <a16:rowId xmlns:a16="http://schemas.microsoft.com/office/drawing/2014/main" val="2131058151"/>
                  </a:ext>
                </a:extLst>
              </a:tr>
              <a:tr h="565596">
                <a:tc>
                  <a:txBody>
                    <a:bodyPr/>
                    <a:lstStyle/>
                    <a:p>
                      <a:pPr marL="285750" indent="-285750">
                        <a:buFont typeface="Wingdings" pitchFamily="2" charset="2"/>
                        <a:buChar char="v"/>
                      </a:pPr>
                      <a:r>
                        <a:rPr lang="en-US" sz="2400" dirty="0"/>
                        <a:t>Q&amp;A</a:t>
                      </a:r>
                    </a:p>
                  </a:txBody>
                  <a:tcPr/>
                </a:tc>
                <a:extLst>
                  <a:ext uri="{0D108BD9-81ED-4DB2-BD59-A6C34878D82A}">
                    <a16:rowId xmlns:a16="http://schemas.microsoft.com/office/drawing/2014/main" val="3519353107"/>
                  </a:ext>
                </a:extLst>
              </a:tr>
            </a:tbl>
          </a:graphicData>
        </a:graphic>
      </p:graphicFrame>
    </p:spTree>
    <p:extLst>
      <p:ext uri="{BB962C8B-B14F-4D97-AF65-F5344CB8AC3E}">
        <p14:creationId xmlns:p14="http://schemas.microsoft.com/office/powerpoint/2010/main" val="3727210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62A3B-DD97-2A43-A799-4E91E6D0B538}"/>
              </a:ext>
            </a:extLst>
          </p:cNvPr>
          <p:cNvSpPr>
            <a:spLocks noGrp="1"/>
          </p:cNvSpPr>
          <p:nvPr>
            <p:ph type="title"/>
          </p:nvPr>
        </p:nvSpPr>
        <p:spPr/>
        <p:txBody>
          <a:bodyPr/>
          <a:lstStyle/>
          <a:p>
            <a:r>
              <a:rPr lang="en-US" dirty="0"/>
              <a:t>Practical Tips- Ongoing Studies</a:t>
            </a:r>
          </a:p>
        </p:txBody>
      </p:sp>
      <p:sp>
        <p:nvSpPr>
          <p:cNvPr id="3" name="Content Placeholder 2">
            <a:extLst>
              <a:ext uri="{FF2B5EF4-FFF2-40B4-BE49-F238E27FC236}">
                <a16:creationId xmlns:a16="http://schemas.microsoft.com/office/drawing/2014/main" id="{E3E068A3-99C4-1948-B18E-1C3392B8EC62}"/>
              </a:ext>
            </a:extLst>
          </p:cNvPr>
          <p:cNvSpPr>
            <a:spLocks noGrp="1"/>
          </p:cNvSpPr>
          <p:nvPr>
            <p:ph idx="1"/>
          </p:nvPr>
        </p:nvSpPr>
        <p:spPr>
          <a:xfrm>
            <a:off x="838200" y="1155033"/>
            <a:ext cx="10515600" cy="4667454"/>
          </a:xfrm>
        </p:spPr>
        <p:txBody>
          <a:bodyPr/>
          <a:lstStyle/>
          <a:p>
            <a:endParaRPr lang="en-US" dirty="0"/>
          </a:p>
          <a:p>
            <a:r>
              <a:rPr lang="en-US" dirty="0"/>
              <a:t> You are not required to update your consent form with new consent template language!</a:t>
            </a:r>
          </a:p>
          <a:p>
            <a:endParaRPr lang="en-US" dirty="0"/>
          </a:p>
          <a:p>
            <a:r>
              <a:rPr lang="en-US" dirty="0"/>
              <a:t>We would suggest that you carefully consider your current protocol/consent and determine if a revision is needed to align your protocol/consent with your current or proposed future data sharing plans.  As part of this process, you may consider revisiting external funder or specific central repository consent requirements related to data sharing.  </a:t>
            </a:r>
          </a:p>
          <a:p>
            <a:endParaRPr lang="en-US" dirty="0"/>
          </a:p>
          <a:p>
            <a:r>
              <a:rPr lang="en-US" dirty="0"/>
              <a:t>The IRB office is available to discuss protocol specific questions related to data sharing.</a:t>
            </a:r>
          </a:p>
          <a:p>
            <a:endParaRPr lang="en-US" dirty="0"/>
          </a:p>
          <a:p>
            <a:pPr marL="0" indent="0">
              <a:buNone/>
            </a:pPr>
            <a:endParaRPr lang="en-US" dirty="0"/>
          </a:p>
        </p:txBody>
      </p:sp>
    </p:spTree>
    <p:extLst>
      <p:ext uri="{BB962C8B-B14F-4D97-AF65-F5344CB8AC3E}">
        <p14:creationId xmlns:p14="http://schemas.microsoft.com/office/powerpoint/2010/main" val="31581754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a:xfrm>
            <a:off x="838200" y="310696"/>
            <a:ext cx="10515600" cy="628650"/>
          </a:xfrm>
        </p:spPr>
        <p:txBody>
          <a:bodyPr>
            <a:noAutofit/>
          </a:bodyPr>
          <a:lstStyle/>
          <a:p>
            <a:r>
              <a:rPr lang="en-US" sz="3400" b="1" dirty="0"/>
              <a:t>Key Features of the NIH Genomic Data Sharing (GDS) Policy:</a:t>
            </a:r>
            <a:endParaRPr lang="en-US" altLang="en-US" sz="3400" b="1" dirty="0">
              <a:latin typeface="Calibri Light" panose="020F0302020204030204" pitchFamily="34" charset="0"/>
            </a:endParaRPr>
          </a:p>
        </p:txBody>
      </p:sp>
      <p:sp>
        <p:nvSpPr>
          <p:cNvPr id="31746" name="Content Placeholder 2"/>
          <p:cNvSpPr>
            <a:spLocks noGrp="1"/>
          </p:cNvSpPr>
          <p:nvPr>
            <p:ph idx="1"/>
          </p:nvPr>
        </p:nvSpPr>
        <p:spPr>
          <a:xfrm>
            <a:off x="838200" y="939347"/>
            <a:ext cx="10515600" cy="4883604"/>
          </a:xfrm>
        </p:spPr>
        <p:txBody>
          <a:bodyPr/>
          <a:lstStyle/>
          <a:p>
            <a:endParaRPr lang="en-US" sz="600" dirty="0"/>
          </a:p>
          <a:p>
            <a:r>
              <a:rPr lang="en-US" sz="2400" dirty="0"/>
              <a:t>It promotes sharing, for research purposes, of large-scale human and non-human genomic data generated from NIH-funded research.  </a:t>
            </a:r>
          </a:p>
          <a:p>
            <a:pPr marL="0" indent="0">
              <a:buNone/>
            </a:pPr>
            <a:endParaRPr lang="en-US" sz="700" dirty="0"/>
          </a:p>
          <a:p>
            <a:r>
              <a:rPr lang="en-US" sz="2400" dirty="0"/>
              <a:t>It sets forth expectations that ensure the broad and responsible sharing of genomic research data.  </a:t>
            </a:r>
          </a:p>
          <a:p>
            <a:pPr marL="0" indent="0">
              <a:buNone/>
            </a:pPr>
            <a:endParaRPr lang="en-US" sz="700" dirty="0"/>
          </a:p>
          <a:p>
            <a:r>
              <a:rPr lang="en-US" sz="2400" dirty="0"/>
              <a:t>It supports the NIH mission of sharing research data, which is essential to facilitate the translation of research results into knowledge, products, and procedures that improve human health.</a:t>
            </a:r>
          </a:p>
          <a:p>
            <a:pPr marL="0" indent="0">
              <a:buNone/>
            </a:pPr>
            <a:endParaRPr lang="en-US" sz="700" dirty="0"/>
          </a:p>
          <a:p>
            <a:r>
              <a:rPr lang="en-US" sz="2400" dirty="0"/>
              <a:t>It is consistent with NIH policies to make a broad range of research data, in addition to genomic data, publicly available in a timely manner from the research activities that it funds.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28650"/>
          </a:xfrm>
        </p:spPr>
        <p:txBody>
          <a:bodyPr rtlCol="0"/>
          <a:lstStyle/>
          <a:p>
            <a:pPr fontAlgn="auto">
              <a:spcAft>
                <a:spcPts val="0"/>
              </a:spcAft>
              <a:defRPr/>
            </a:pPr>
            <a:r>
              <a:rPr lang="en-US" b="1" dirty="0"/>
              <a:t>The Genomic Data Sharing (GDS) Policy Applies to:</a:t>
            </a:r>
            <a:endParaRPr lang="en-US" b="1" dirty="0">
              <a:ea typeface="+mj-ea"/>
            </a:endParaRPr>
          </a:p>
        </p:txBody>
      </p:sp>
      <p:sp>
        <p:nvSpPr>
          <p:cNvPr id="3" name="Content Placeholder 2"/>
          <p:cNvSpPr>
            <a:spLocks noGrp="1"/>
          </p:cNvSpPr>
          <p:nvPr>
            <p:ph idx="1"/>
          </p:nvPr>
        </p:nvSpPr>
        <p:spPr>
          <a:xfrm>
            <a:off x="838200" y="993775"/>
            <a:ext cx="10515600" cy="4829175"/>
          </a:xfrm>
        </p:spPr>
        <p:txBody>
          <a:bodyPr rtlCol="0">
            <a:normAutofit/>
          </a:bodyPr>
          <a:lstStyle/>
          <a:p>
            <a:pPr marL="0" indent="0" fontAlgn="auto">
              <a:spcAft>
                <a:spcPts val="0"/>
              </a:spcAft>
              <a:buNone/>
              <a:defRPr/>
            </a:pPr>
            <a:endParaRPr lang="en-US" sz="1000" dirty="0">
              <a:ea typeface="+mn-ea"/>
            </a:endParaRPr>
          </a:p>
          <a:p>
            <a:pPr marL="0" indent="0" fontAlgn="auto">
              <a:spcAft>
                <a:spcPts val="0"/>
              </a:spcAft>
              <a:buNone/>
              <a:defRPr/>
            </a:pPr>
            <a:r>
              <a:rPr lang="en-US" sz="2400" dirty="0"/>
              <a:t>NIH-funded research grants and contracts that involve the generation of large-scale, human and/or non-human genomic data, regardless of funding level, as well as there use of these data for subsequent research.  </a:t>
            </a:r>
          </a:p>
          <a:p>
            <a:pPr marL="0" indent="0" fontAlgn="auto">
              <a:spcAft>
                <a:spcPts val="0"/>
              </a:spcAft>
              <a:buNone/>
              <a:defRPr/>
            </a:pPr>
            <a:endParaRPr lang="en-US" sz="1000" dirty="0"/>
          </a:p>
          <a:p>
            <a:pPr marL="1143000" lvl="2" indent="0">
              <a:buNone/>
            </a:pPr>
            <a:r>
              <a:rPr lang="en-US" sz="2400" u="sng" dirty="0">
                <a:solidFill>
                  <a:schemeClr val="tx1"/>
                </a:solidFill>
              </a:rPr>
              <a:t>What’s Considered Large Scale?</a:t>
            </a:r>
            <a:r>
              <a:rPr lang="en-US" sz="2400" dirty="0">
                <a:solidFill>
                  <a:schemeClr val="tx1"/>
                </a:solidFill>
              </a:rPr>
              <a:t> Genome-wide association studies (GWAS), single nucleotide polymorphisms (SNP) arrays, and genome sequence, transcriptomic, epigenomic, and gene expression data.</a:t>
            </a:r>
          </a:p>
          <a:p>
            <a:pPr marL="458788" lvl="1" indent="0">
              <a:buNone/>
            </a:pPr>
            <a:endParaRPr lang="en-US" sz="1000" dirty="0"/>
          </a:p>
          <a:p>
            <a:pPr marL="458788" lvl="1" indent="0">
              <a:buNone/>
            </a:pPr>
            <a:r>
              <a:rPr lang="en-US" sz="2400" u="sng" dirty="0"/>
              <a:t>Research Examples: </a:t>
            </a:r>
          </a:p>
          <a:p>
            <a:pPr lvl="1"/>
            <a:r>
              <a:rPr lang="en-US" sz="2400" dirty="0"/>
              <a:t>Data from 300,000 or more variant sites in more than 1,000 human research participants.</a:t>
            </a:r>
          </a:p>
          <a:p>
            <a:pPr lvl="1"/>
            <a:r>
              <a:rPr lang="en-US" sz="2400" dirty="0"/>
              <a:t>Sequence data from more than 100 genes or regions of comparable size in the genomes of more than 100 research participants. </a:t>
            </a:r>
          </a:p>
          <a:p>
            <a:pPr marL="0" indent="0" fontAlgn="auto">
              <a:spcAft>
                <a:spcPts val="0"/>
              </a:spcAft>
              <a:buNone/>
              <a:defRPr/>
            </a:pPr>
            <a:endParaRPr lang="en-US" sz="1000" dirty="0">
              <a:ea typeface="+mn-ea"/>
            </a:endParaRPr>
          </a:p>
        </p:txBody>
      </p:sp>
      <p:pic>
        <p:nvPicPr>
          <p:cNvPr id="5" name="Picture 4" descr="Icon&#10;&#10;Description automatically generated">
            <a:extLst>
              <a:ext uri="{FF2B5EF4-FFF2-40B4-BE49-F238E27FC236}">
                <a16:creationId xmlns:a16="http://schemas.microsoft.com/office/drawing/2014/main" id="{D0A6D37E-A755-45DF-A422-A9DE3724B26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flipV="1">
            <a:off x="2634111" y="-117471029"/>
            <a:ext cx="118597709" cy="117471029"/>
          </a:xfrm>
          <a:prstGeom prst="rect">
            <a:avLst/>
          </a:prstGeom>
        </p:spPr>
      </p:pic>
      <p:sp>
        <p:nvSpPr>
          <p:cNvPr id="8" name="Action Button: Help 7">
            <a:hlinkClick r:id="" action="ppaction://noaction" highlightClick="1"/>
            <a:extLst>
              <a:ext uri="{FF2B5EF4-FFF2-40B4-BE49-F238E27FC236}">
                <a16:creationId xmlns:a16="http://schemas.microsoft.com/office/drawing/2014/main" id="{B350582C-E159-4E48-A5C0-65E2E5ACB84C}"/>
              </a:ext>
            </a:extLst>
          </p:cNvPr>
          <p:cNvSpPr/>
          <p:nvPr/>
        </p:nvSpPr>
        <p:spPr>
          <a:xfrm>
            <a:off x="1295400" y="2683534"/>
            <a:ext cx="488795" cy="557561"/>
          </a:xfrm>
          <a:prstGeom prst="actionButtonHelp">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28650"/>
          </a:xfrm>
        </p:spPr>
        <p:txBody>
          <a:bodyPr rtlCol="0">
            <a:normAutofit/>
          </a:bodyPr>
          <a:lstStyle/>
          <a:p>
            <a:pPr fontAlgn="auto">
              <a:spcAft>
                <a:spcPts val="0"/>
              </a:spcAft>
              <a:defRPr/>
            </a:pPr>
            <a:r>
              <a:rPr lang="en-US" b="1" dirty="0"/>
              <a:t>Genomic Data Sharing (GDS) and Grant Mechanisms:</a:t>
            </a:r>
            <a:endParaRPr lang="en-US" b="1" dirty="0">
              <a:ea typeface="+mj-ea"/>
            </a:endParaRPr>
          </a:p>
        </p:txBody>
      </p:sp>
      <p:sp>
        <p:nvSpPr>
          <p:cNvPr id="3" name="Content Placeholder 2"/>
          <p:cNvSpPr>
            <a:spLocks noGrp="1"/>
          </p:cNvSpPr>
          <p:nvPr>
            <p:ph idx="1"/>
          </p:nvPr>
        </p:nvSpPr>
        <p:spPr>
          <a:xfrm>
            <a:off x="838200" y="993775"/>
            <a:ext cx="10515600" cy="4829175"/>
          </a:xfrm>
        </p:spPr>
        <p:txBody>
          <a:bodyPr rtlCol="0">
            <a:normAutofit fontScale="92500" lnSpcReduction="20000"/>
          </a:bodyPr>
          <a:lstStyle/>
          <a:p>
            <a:pPr marL="0" lvl="0" indent="0">
              <a:buNone/>
            </a:pPr>
            <a:endParaRPr lang="en-US" sz="600" u="sng" dirty="0"/>
          </a:p>
          <a:p>
            <a:pPr marL="0" lvl="0" indent="0">
              <a:buNone/>
            </a:pPr>
            <a:r>
              <a:rPr lang="en-US" sz="2400" b="1" u="sng" dirty="0">
                <a:solidFill>
                  <a:srgbClr val="00B050"/>
                </a:solidFill>
              </a:rPr>
              <a:t>Applicable to:</a:t>
            </a:r>
          </a:p>
          <a:p>
            <a:r>
              <a:rPr lang="en-US" sz="2400" dirty="0"/>
              <a:t>Research projects (R)</a:t>
            </a:r>
          </a:p>
          <a:p>
            <a:pPr lvl="0"/>
            <a:r>
              <a:rPr lang="en-US" sz="2400" dirty="0"/>
              <a:t>Program projects (P) </a:t>
            </a:r>
          </a:p>
          <a:p>
            <a:pPr lvl="0"/>
            <a:r>
              <a:rPr lang="en-US" sz="2400" dirty="0"/>
              <a:t>Cooperative agreements (U)</a:t>
            </a:r>
          </a:p>
          <a:p>
            <a:pPr lvl="0"/>
            <a:r>
              <a:rPr lang="en-US" sz="2400" dirty="0"/>
              <a:t>Individual career development awards (K)</a:t>
            </a:r>
          </a:p>
          <a:p>
            <a:pPr lvl="0"/>
            <a:r>
              <a:rPr lang="en-US" sz="2400" dirty="0"/>
              <a:t>Research contracts (N) and other activities that include a research component</a:t>
            </a:r>
          </a:p>
          <a:p>
            <a:pPr marL="0" lvl="0" indent="0">
              <a:buNone/>
            </a:pPr>
            <a:r>
              <a:rPr lang="en-US" sz="2400" dirty="0"/>
              <a:t> </a:t>
            </a:r>
          </a:p>
          <a:p>
            <a:pPr marL="0" indent="0">
              <a:buNone/>
            </a:pPr>
            <a:r>
              <a:rPr lang="en-US" sz="2400" b="1" u="sng" dirty="0">
                <a:solidFill>
                  <a:srgbClr val="FF0000"/>
                </a:solidFill>
              </a:rPr>
              <a:t>Not Applicable to:</a:t>
            </a:r>
          </a:p>
          <a:p>
            <a:pPr lvl="0"/>
            <a:r>
              <a:rPr lang="en-US" sz="2400" dirty="0"/>
              <a:t>Institutional training grants (T32)</a:t>
            </a:r>
          </a:p>
          <a:p>
            <a:pPr lvl="0"/>
            <a:r>
              <a:rPr lang="en-US" sz="2400" dirty="0"/>
              <a:t>Institutional career development awards (K12)</a:t>
            </a:r>
          </a:p>
          <a:p>
            <a:pPr lvl="0"/>
            <a:r>
              <a:rPr lang="en-US" sz="2400" dirty="0"/>
              <a:t>Individual Fellowships (F)</a:t>
            </a:r>
          </a:p>
          <a:p>
            <a:pPr lvl="0"/>
            <a:r>
              <a:rPr lang="en-US" sz="2400" dirty="0"/>
              <a:t>Resource grants and contracts (S)</a:t>
            </a:r>
          </a:p>
          <a:p>
            <a:pPr marL="0" indent="0" fontAlgn="auto">
              <a:spcAft>
                <a:spcPts val="0"/>
              </a:spcAft>
              <a:buNone/>
              <a:defRPr/>
            </a:pPr>
            <a:endParaRPr lang="en-US" sz="2200" dirty="0">
              <a:ea typeface="+mn-e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28650"/>
          </a:xfrm>
        </p:spPr>
        <p:txBody>
          <a:bodyPr rtlCol="0">
            <a:normAutofit/>
          </a:bodyPr>
          <a:lstStyle/>
          <a:p>
            <a:pPr fontAlgn="auto">
              <a:spcAft>
                <a:spcPts val="0"/>
              </a:spcAft>
              <a:defRPr/>
            </a:pPr>
            <a:r>
              <a:rPr lang="en-US" b="1" dirty="0"/>
              <a:t>Institutional Certifications:</a:t>
            </a:r>
            <a:endParaRPr lang="en-US" b="1" dirty="0">
              <a:ea typeface="+mj-ea"/>
            </a:endParaRPr>
          </a:p>
        </p:txBody>
      </p:sp>
      <p:sp>
        <p:nvSpPr>
          <p:cNvPr id="3" name="Content Placeholder 2"/>
          <p:cNvSpPr>
            <a:spLocks noGrp="1"/>
          </p:cNvSpPr>
          <p:nvPr>
            <p:ph idx="1"/>
          </p:nvPr>
        </p:nvSpPr>
        <p:spPr>
          <a:xfrm>
            <a:off x="838200" y="993775"/>
            <a:ext cx="10515600" cy="4829175"/>
          </a:xfrm>
        </p:spPr>
        <p:txBody>
          <a:bodyPr rtlCol="0">
            <a:normAutofit fontScale="32500" lnSpcReduction="20000"/>
          </a:bodyPr>
          <a:lstStyle/>
          <a:p>
            <a:pPr marL="0" indent="0" fontAlgn="auto">
              <a:spcAft>
                <a:spcPts val="0"/>
              </a:spcAft>
              <a:buNone/>
              <a:defRPr/>
            </a:pPr>
            <a:endParaRPr lang="en-US" sz="1000" dirty="0"/>
          </a:p>
          <a:p>
            <a:pPr marL="0" lvl="0" indent="0">
              <a:buNone/>
            </a:pPr>
            <a:r>
              <a:rPr lang="en-US" sz="4900" b="1" u="sng" dirty="0"/>
              <a:t>When Are Institutional Certifications Required for NIH-Funded Research Projects?</a:t>
            </a:r>
          </a:p>
          <a:p>
            <a:r>
              <a:rPr lang="en-US" sz="4900" b="1" u="sng" dirty="0"/>
              <a:t>Just-In-Time Stage</a:t>
            </a:r>
            <a:r>
              <a:rPr lang="en-US" sz="4900" b="1" dirty="0"/>
              <a:t>: </a:t>
            </a:r>
            <a:r>
              <a:rPr lang="en-US" sz="4900" dirty="0"/>
              <a:t>Institutional Certification is required to describe the appropriate research use of the data and to assure that the proposal for data submission and sharing is consistent appropriate, with applicable national, tribal, and state laws and regulations as well as relevant Institutional policies</a:t>
            </a:r>
          </a:p>
          <a:p>
            <a:pPr marL="0" indent="0">
              <a:buNone/>
            </a:pPr>
            <a:endParaRPr lang="en-US" sz="3100" dirty="0"/>
          </a:p>
          <a:p>
            <a:pPr marL="0" indent="0">
              <a:buNone/>
            </a:pPr>
            <a:r>
              <a:rPr lang="en-US" sz="4900" b="1" u="sng" dirty="0"/>
              <a:t>What Are We Certifying?</a:t>
            </a:r>
          </a:p>
          <a:p>
            <a:r>
              <a:rPr lang="en-US" sz="4900" dirty="0"/>
              <a:t>Whether data will be submitted to an Unrestricted or Controlled-Access Database.</a:t>
            </a:r>
          </a:p>
          <a:p>
            <a:pPr lvl="0"/>
            <a:r>
              <a:rPr lang="en-US" sz="4900" dirty="0"/>
              <a:t>That any limitations on the research use of the data, as expressed in the informed consent documents, are delineated</a:t>
            </a:r>
          </a:p>
          <a:p>
            <a:pPr lvl="0"/>
            <a:r>
              <a:rPr lang="en-US" sz="4900" dirty="0"/>
              <a:t>That the identities of research participants will not be disclosed to NIH-designated repositories </a:t>
            </a:r>
          </a:p>
          <a:p>
            <a:pPr lvl="0"/>
            <a:r>
              <a:rPr lang="en-US" sz="4900" dirty="0"/>
              <a:t>That the IRB has reviewed the investigator’s proposal for data submission and assures that:</a:t>
            </a:r>
          </a:p>
          <a:p>
            <a:pPr lvl="1"/>
            <a:r>
              <a:rPr lang="en-US" sz="4900" dirty="0"/>
              <a:t>The protocol for the collection of genomic and phenotypic data is consistent with 45 CFR Part 46; </a:t>
            </a:r>
          </a:p>
          <a:p>
            <a:pPr lvl="1"/>
            <a:r>
              <a:rPr lang="en-US" sz="4900" dirty="0"/>
              <a:t>Data submission and subsequent data sharing for research purposes are consistent with the informed consent of study participants from whom the data were obtained;</a:t>
            </a:r>
          </a:p>
          <a:p>
            <a:pPr lvl="1"/>
            <a:r>
              <a:rPr lang="en-US" sz="4900" dirty="0"/>
              <a:t>Consideration was given to risks to individual participants and their families associated with data submitted to NIH-designated data repositories and subsequent sharing; </a:t>
            </a:r>
          </a:p>
          <a:p>
            <a:pPr lvl="1"/>
            <a:r>
              <a:rPr lang="en-US" sz="4900" dirty="0"/>
              <a:t>To the extent relevant and possible, consideration was given to risks to groups or populations associated with submitting data to NIH-designated data repositories and subsequent sharing; and </a:t>
            </a:r>
          </a:p>
          <a:p>
            <a:pPr lvl="1"/>
            <a:r>
              <a:rPr lang="en-US" sz="4900" dirty="0"/>
              <a:t>The investigator’s plan for de-identifying datasets is consistent with the standards outlined in NIH GDS  Policy.</a:t>
            </a:r>
          </a:p>
          <a:p>
            <a:endParaRPr lang="en-US" sz="4900" dirty="0"/>
          </a:p>
          <a:p>
            <a:pPr marL="0" indent="0" fontAlgn="auto">
              <a:spcAft>
                <a:spcPts val="0"/>
              </a:spcAft>
              <a:buNone/>
              <a:defRPr/>
            </a:pPr>
            <a:endParaRPr lang="en-US" dirty="0">
              <a:ea typeface="+mn-e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a:xfrm>
            <a:off x="598715" y="290457"/>
            <a:ext cx="10515600" cy="628650"/>
          </a:xfrm>
        </p:spPr>
        <p:txBody>
          <a:bodyPr/>
          <a:lstStyle/>
          <a:p>
            <a:r>
              <a:rPr lang="en-US" b="1" dirty="0"/>
              <a:t>Institutional Certifications, continued:</a:t>
            </a:r>
            <a:endParaRPr lang="en-US" altLang="en-US" b="1" dirty="0">
              <a:latin typeface="Calibri Light" panose="020F0302020204030204" pitchFamily="34" charset="0"/>
            </a:endParaRPr>
          </a:p>
        </p:txBody>
      </p:sp>
      <p:sp>
        <p:nvSpPr>
          <p:cNvPr id="37890" name="Content Placeholder 2"/>
          <p:cNvSpPr>
            <a:spLocks noGrp="1"/>
          </p:cNvSpPr>
          <p:nvPr>
            <p:ph idx="1"/>
          </p:nvPr>
        </p:nvSpPr>
        <p:spPr>
          <a:xfrm>
            <a:off x="838200" y="993775"/>
            <a:ext cx="10515600" cy="4829176"/>
          </a:xfrm>
        </p:spPr>
        <p:txBody>
          <a:bodyPr/>
          <a:lstStyle/>
          <a:p>
            <a:pPr marL="0" indent="0">
              <a:buNone/>
            </a:pPr>
            <a:endParaRPr lang="en-US" sz="600" dirty="0"/>
          </a:p>
          <a:p>
            <a:pPr marL="0" indent="0">
              <a:buNone/>
            </a:pPr>
            <a:r>
              <a:rPr lang="en-US" sz="2200" dirty="0"/>
              <a:t>The Office of Sponsored Programs (OSP), The Institutional Review Board (IRB), Research Administration (RA) work together with Principal Investigators to collect information and prepare &amp; provide certifications. </a:t>
            </a:r>
          </a:p>
          <a:p>
            <a:pPr marL="0" indent="0">
              <a:buNone/>
            </a:pPr>
            <a:endParaRPr lang="en-US" sz="2200" dirty="0"/>
          </a:p>
          <a:p>
            <a:pPr marL="0" indent="0">
              <a:buNone/>
            </a:pPr>
            <a:r>
              <a:rPr lang="en-US" sz="2200" dirty="0"/>
              <a:t>	</a:t>
            </a:r>
            <a:r>
              <a:rPr lang="en-US" sz="2200" u="sng" dirty="0"/>
              <a:t>How?</a:t>
            </a:r>
          </a:p>
          <a:p>
            <a:pPr marL="0" indent="0">
              <a:buNone/>
            </a:pPr>
            <a:endParaRPr lang="en-US" sz="2200" dirty="0"/>
          </a:p>
          <a:p>
            <a:pPr marL="0" indent="0">
              <a:buNone/>
            </a:pPr>
            <a:r>
              <a:rPr lang="en-US" sz="1000" dirty="0"/>
              <a:t> </a:t>
            </a:r>
          </a:p>
        </p:txBody>
      </p:sp>
      <p:pic>
        <p:nvPicPr>
          <p:cNvPr id="2" name="Picture 1">
            <a:extLst>
              <a:ext uri="{FF2B5EF4-FFF2-40B4-BE49-F238E27FC236}">
                <a16:creationId xmlns:a16="http://schemas.microsoft.com/office/drawing/2014/main" id="{45EB6BBF-AAC8-4953-B7D1-7BC50B4B3366}"/>
              </a:ext>
            </a:extLst>
          </p:cNvPr>
          <p:cNvPicPr>
            <a:picLocks noChangeAspect="1"/>
          </p:cNvPicPr>
          <p:nvPr/>
        </p:nvPicPr>
        <p:blipFill>
          <a:blip r:embed="rId2"/>
          <a:stretch>
            <a:fillRect/>
          </a:stretch>
        </p:blipFill>
        <p:spPr>
          <a:xfrm>
            <a:off x="5889381" y="1878755"/>
            <a:ext cx="4651941" cy="4018864"/>
          </a:xfrm>
          <a:prstGeom prst="rect">
            <a:avLst/>
          </a:prstGeom>
          <a:ln w="19050">
            <a:solidFill>
              <a:schemeClr val="tx1"/>
            </a:solidFill>
          </a:ln>
        </p:spPr>
      </p:pic>
      <p:sp>
        <p:nvSpPr>
          <p:cNvPr id="3" name="Rectangle: Rounded Corners 2">
            <a:extLst>
              <a:ext uri="{FF2B5EF4-FFF2-40B4-BE49-F238E27FC236}">
                <a16:creationId xmlns:a16="http://schemas.microsoft.com/office/drawing/2014/main" id="{6A586CA8-DCD5-4E34-9B37-A3477F9F06B3}"/>
              </a:ext>
            </a:extLst>
          </p:cNvPr>
          <p:cNvSpPr/>
          <p:nvPr/>
        </p:nvSpPr>
        <p:spPr>
          <a:xfrm>
            <a:off x="5900267" y="2838343"/>
            <a:ext cx="1024467" cy="296334"/>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Rounded Corners 3">
            <a:extLst>
              <a:ext uri="{FF2B5EF4-FFF2-40B4-BE49-F238E27FC236}">
                <a16:creationId xmlns:a16="http://schemas.microsoft.com/office/drawing/2014/main" id="{FCBD9804-64CA-4A2E-B6AC-2F2DE1BA6199}"/>
              </a:ext>
            </a:extLst>
          </p:cNvPr>
          <p:cNvSpPr/>
          <p:nvPr/>
        </p:nvSpPr>
        <p:spPr>
          <a:xfrm>
            <a:off x="5889381" y="3556812"/>
            <a:ext cx="1024467" cy="264074"/>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Rounded Corners 4">
            <a:extLst>
              <a:ext uri="{FF2B5EF4-FFF2-40B4-BE49-F238E27FC236}">
                <a16:creationId xmlns:a16="http://schemas.microsoft.com/office/drawing/2014/main" id="{234EAC25-43A6-40BF-A28E-716C56AAD8A8}"/>
              </a:ext>
            </a:extLst>
          </p:cNvPr>
          <p:cNvSpPr/>
          <p:nvPr/>
        </p:nvSpPr>
        <p:spPr>
          <a:xfrm>
            <a:off x="6958390" y="4881847"/>
            <a:ext cx="3149600" cy="24553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C007974C-61F2-4590-8E46-07BEF2F919DF}"/>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674851" y="2578913"/>
            <a:ext cx="1051307" cy="2548467"/>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28650"/>
          </a:xfrm>
        </p:spPr>
        <p:txBody>
          <a:bodyPr rtlCol="0">
            <a:normAutofit/>
          </a:bodyPr>
          <a:lstStyle/>
          <a:p>
            <a:pPr fontAlgn="auto">
              <a:spcAft>
                <a:spcPts val="0"/>
              </a:spcAft>
              <a:defRPr/>
            </a:pPr>
            <a:r>
              <a:rPr lang="en-US" b="1" dirty="0">
                <a:ea typeface="+mj-ea"/>
              </a:rPr>
              <a:t>The BCH Institutional Certification Form: Section 1</a:t>
            </a:r>
          </a:p>
        </p:txBody>
      </p:sp>
      <p:sp>
        <p:nvSpPr>
          <p:cNvPr id="3" name="Content Placeholder 2"/>
          <p:cNvSpPr>
            <a:spLocks noGrp="1"/>
          </p:cNvSpPr>
          <p:nvPr>
            <p:ph idx="1"/>
          </p:nvPr>
        </p:nvSpPr>
        <p:spPr>
          <a:xfrm>
            <a:off x="838200" y="1109133"/>
            <a:ext cx="10515600" cy="4713817"/>
          </a:xfrm>
        </p:spPr>
        <p:txBody>
          <a:bodyPr rtlCol="0">
            <a:normAutofit/>
          </a:bodyPr>
          <a:lstStyle/>
          <a:p>
            <a:pPr marL="0" lvl="0" indent="0">
              <a:buNone/>
            </a:pPr>
            <a:r>
              <a:rPr lang="en-US" dirty="0"/>
              <a:t> </a:t>
            </a:r>
          </a:p>
        </p:txBody>
      </p:sp>
      <p:pic>
        <p:nvPicPr>
          <p:cNvPr id="5" name="Picture 4">
            <a:extLst>
              <a:ext uri="{FF2B5EF4-FFF2-40B4-BE49-F238E27FC236}">
                <a16:creationId xmlns:a16="http://schemas.microsoft.com/office/drawing/2014/main" id="{9F296103-FCB3-4640-AC2A-300FAABF9373}"/>
              </a:ext>
            </a:extLst>
          </p:cNvPr>
          <p:cNvPicPr>
            <a:picLocks noChangeAspect="1"/>
          </p:cNvPicPr>
          <p:nvPr/>
        </p:nvPicPr>
        <p:blipFill>
          <a:blip r:embed="rId2"/>
          <a:stretch>
            <a:fillRect/>
          </a:stretch>
        </p:blipFill>
        <p:spPr>
          <a:xfrm>
            <a:off x="4587724" y="1612872"/>
            <a:ext cx="6290268" cy="4119757"/>
          </a:xfrm>
          <a:prstGeom prst="rect">
            <a:avLst/>
          </a:prstGeom>
          <a:ln w="19050">
            <a:solidFill>
              <a:schemeClr val="tx1"/>
            </a:solidFill>
          </a:ln>
        </p:spPr>
      </p:pic>
      <p:sp>
        <p:nvSpPr>
          <p:cNvPr id="6" name="TextBox 5">
            <a:extLst>
              <a:ext uri="{FF2B5EF4-FFF2-40B4-BE49-F238E27FC236}">
                <a16:creationId xmlns:a16="http://schemas.microsoft.com/office/drawing/2014/main" id="{EC896DCE-9F66-4CFE-A4FB-4E1D779C51DC}"/>
              </a:ext>
            </a:extLst>
          </p:cNvPr>
          <p:cNvSpPr txBox="1"/>
          <p:nvPr/>
        </p:nvSpPr>
        <p:spPr>
          <a:xfrm>
            <a:off x="838200" y="1035050"/>
            <a:ext cx="3166533" cy="2185214"/>
          </a:xfrm>
          <a:prstGeom prst="rect">
            <a:avLst/>
          </a:prstGeom>
          <a:noFill/>
        </p:spPr>
        <p:txBody>
          <a:bodyPr wrap="square" rtlCol="0">
            <a:spAutoFit/>
          </a:bodyPr>
          <a:lstStyle/>
          <a:p>
            <a:r>
              <a:rPr lang="en-US" sz="2000" b="1" u="sng" dirty="0"/>
              <a:t>The Form has Four Sections:</a:t>
            </a:r>
          </a:p>
          <a:p>
            <a:pPr marL="342900" indent="-342900">
              <a:buAutoNum type="arabicPeriod"/>
            </a:pPr>
            <a:r>
              <a:rPr lang="en-US" sz="2000" dirty="0"/>
              <a:t>Basic Information</a:t>
            </a:r>
          </a:p>
          <a:p>
            <a:pPr marL="342900" indent="-342900">
              <a:buAutoNum type="arabicPeriod"/>
            </a:pPr>
            <a:r>
              <a:rPr lang="en-US" sz="2000" dirty="0"/>
              <a:t>Research Data</a:t>
            </a:r>
          </a:p>
          <a:p>
            <a:pPr marL="342900" indent="-342900">
              <a:buAutoNum type="arabicPeriod"/>
            </a:pPr>
            <a:r>
              <a:rPr lang="en-US" sz="2000" dirty="0"/>
              <a:t>Informed Consent</a:t>
            </a:r>
          </a:p>
          <a:p>
            <a:pPr marL="342900" indent="-342900">
              <a:buAutoNum type="arabicPeriod"/>
            </a:pPr>
            <a:r>
              <a:rPr lang="en-US" sz="2000" dirty="0"/>
              <a:t>De-Identifying Datasets</a:t>
            </a:r>
          </a:p>
          <a:p>
            <a:endParaRPr lang="en-US" dirty="0"/>
          </a:p>
          <a:p>
            <a:endParaRPr lang="en-US" dirty="0"/>
          </a:p>
        </p:txBody>
      </p:sp>
      <p:sp>
        <p:nvSpPr>
          <p:cNvPr id="8" name="TextBox 7">
            <a:extLst>
              <a:ext uri="{FF2B5EF4-FFF2-40B4-BE49-F238E27FC236}">
                <a16:creationId xmlns:a16="http://schemas.microsoft.com/office/drawing/2014/main" id="{1F637393-8244-4040-B618-18FA0BC1D044}"/>
              </a:ext>
            </a:extLst>
          </p:cNvPr>
          <p:cNvSpPr txBox="1"/>
          <p:nvPr/>
        </p:nvSpPr>
        <p:spPr>
          <a:xfrm>
            <a:off x="6527799" y="1139374"/>
            <a:ext cx="2057358" cy="400110"/>
          </a:xfrm>
          <a:prstGeom prst="rect">
            <a:avLst/>
          </a:prstGeom>
          <a:noFill/>
        </p:spPr>
        <p:txBody>
          <a:bodyPr wrap="none" rtlCol="0">
            <a:spAutoFit/>
          </a:bodyPr>
          <a:lstStyle/>
          <a:p>
            <a:r>
              <a:rPr lang="en-US" sz="2000" b="1" dirty="0"/>
              <a:t>Basic Information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28650"/>
          </a:xfrm>
        </p:spPr>
        <p:txBody>
          <a:bodyPr rtlCol="0"/>
          <a:lstStyle/>
          <a:p>
            <a:pPr fontAlgn="auto">
              <a:spcAft>
                <a:spcPts val="0"/>
              </a:spcAft>
              <a:defRPr/>
            </a:pPr>
            <a:r>
              <a:rPr lang="en-US" b="1" dirty="0"/>
              <a:t>The BCH Institutional Certification Form: Section 2</a:t>
            </a:r>
            <a:endParaRPr lang="en-US" b="1" dirty="0">
              <a:ea typeface="+mj-ea"/>
            </a:endParaRPr>
          </a:p>
        </p:txBody>
      </p:sp>
      <p:sp>
        <p:nvSpPr>
          <p:cNvPr id="3" name="Content Placeholder 2"/>
          <p:cNvSpPr>
            <a:spLocks noGrp="1"/>
          </p:cNvSpPr>
          <p:nvPr>
            <p:ph idx="1"/>
          </p:nvPr>
        </p:nvSpPr>
        <p:spPr>
          <a:xfrm>
            <a:off x="838200" y="1100667"/>
            <a:ext cx="10515600" cy="4722284"/>
          </a:xfrm>
        </p:spPr>
        <p:txBody>
          <a:bodyPr rtlCol="0">
            <a:normAutofit/>
          </a:bodyPr>
          <a:lstStyle/>
          <a:p>
            <a:pPr marL="0" lvl="0" indent="0">
              <a:buNone/>
            </a:pPr>
            <a:endParaRPr lang="en-US" dirty="0">
              <a:ea typeface="+mn-ea"/>
            </a:endParaRPr>
          </a:p>
          <a:p>
            <a:pPr marL="0" lvl="0" indent="0">
              <a:buNone/>
            </a:pPr>
            <a:endParaRPr lang="en-US" dirty="0">
              <a:ea typeface="+mn-ea"/>
            </a:endParaRPr>
          </a:p>
          <a:p>
            <a:pPr marL="0" lvl="0" indent="0">
              <a:buNone/>
            </a:pPr>
            <a:endParaRPr lang="en-US" dirty="0">
              <a:ea typeface="+mn-ea"/>
            </a:endParaRPr>
          </a:p>
        </p:txBody>
      </p:sp>
      <p:pic>
        <p:nvPicPr>
          <p:cNvPr id="5" name="Picture 4">
            <a:extLst>
              <a:ext uri="{FF2B5EF4-FFF2-40B4-BE49-F238E27FC236}">
                <a16:creationId xmlns:a16="http://schemas.microsoft.com/office/drawing/2014/main" id="{76FBC004-74B8-4208-8336-E596023A7DB6}"/>
              </a:ext>
            </a:extLst>
          </p:cNvPr>
          <p:cNvPicPr>
            <a:picLocks noChangeAspect="1"/>
          </p:cNvPicPr>
          <p:nvPr/>
        </p:nvPicPr>
        <p:blipFill>
          <a:blip r:embed="rId2"/>
          <a:stretch>
            <a:fillRect/>
          </a:stretch>
        </p:blipFill>
        <p:spPr>
          <a:xfrm>
            <a:off x="1811866" y="1678533"/>
            <a:ext cx="4876498" cy="4277782"/>
          </a:xfrm>
          <a:prstGeom prst="rect">
            <a:avLst/>
          </a:prstGeom>
        </p:spPr>
      </p:pic>
      <p:sp>
        <p:nvSpPr>
          <p:cNvPr id="6" name="TextBox 5">
            <a:extLst>
              <a:ext uri="{FF2B5EF4-FFF2-40B4-BE49-F238E27FC236}">
                <a16:creationId xmlns:a16="http://schemas.microsoft.com/office/drawing/2014/main" id="{00A81D8E-BCBB-4F82-9B32-1A6379699737}"/>
              </a:ext>
            </a:extLst>
          </p:cNvPr>
          <p:cNvSpPr txBox="1"/>
          <p:nvPr/>
        </p:nvSpPr>
        <p:spPr>
          <a:xfrm>
            <a:off x="939800" y="1234031"/>
            <a:ext cx="4893776" cy="400110"/>
          </a:xfrm>
          <a:prstGeom prst="rect">
            <a:avLst/>
          </a:prstGeom>
          <a:noFill/>
        </p:spPr>
        <p:txBody>
          <a:bodyPr wrap="none" rtlCol="0">
            <a:spAutoFit/>
          </a:bodyPr>
          <a:lstStyle/>
          <a:p>
            <a:r>
              <a:rPr lang="en-US" sz="2000" b="1" dirty="0"/>
              <a:t>Research Data for Institutional Certifications</a:t>
            </a:r>
          </a:p>
        </p:txBody>
      </p:sp>
      <p:pic>
        <p:nvPicPr>
          <p:cNvPr id="7" name="Picture 6">
            <a:extLst>
              <a:ext uri="{FF2B5EF4-FFF2-40B4-BE49-F238E27FC236}">
                <a16:creationId xmlns:a16="http://schemas.microsoft.com/office/drawing/2014/main" id="{750B9AB8-CA41-49B9-8AA3-F68708DD4DE8}"/>
              </a:ext>
            </a:extLst>
          </p:cNvPr>
          <p:cNvPicPr>
            <a:picLocks noChangeAspect="1"/>
          </p:cNvPicPr>
          <p:nvPr/>
        </p:nvPicPr>
        <p:blipFill>
          <a:blip r:embed="rId3"/>
          <a:stretch>
            <a:fillRect/>
          </a:stretch>
        </p:blipFill>
        <p:spPr>
          <a:xfrm>
            <a:off x="6983790" y="2373829"/>
            <a:ext cx="4074583" cy="1618274"/>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a:xfrm>
            <a:off x="838200" y="365125"/>
            <a:ext cx="10515600" cy="628650"/>
          </a:xfrm>
        </p:spPr>
        <p:txBody>
          <a:bodyPr/>
          <a:lstStyle/>
          <a:p>
            <a:r>
              <a:rPr lang="en-US" b="1" dirty="0"/>
              <a:t>The BCH Institutional Certification Form: Section 3</a:t>
            </a:r>
            <a:endParaRPr lang="en-US" altLang="en-US" b="1" dirty="0">
              <a:latin typeface="Calibri Light" panose="020F0302020204030204" pitchFamily="34" charset="0"/>
            </a:endParaRPr>
          </a:p>
        </p:txBody>
      </p:sp>
      <p:pic>
        <p:nvPicPr>
          <p:cNvPr id="2" name="Content Placeholder 1">
            <a:extLst>
              <a:ext uri="{FF2B5EF4-FFF2-40B4-BE49-F238E27FC236}">
                <a16:creationId xmlns:a16="http://schemas.microsoft.com/office/drawing/2014/main" id="{E5BE9DF6-14F4-4BFE-88E5-E9B25A92FCEE}"/>
              </a:ext>
            </a:extLst>
          </p:cNvPr>
          <p:cNvPicPr>
            <a:picLocks noGrp="1" noChangeAspect="1"/>
          </p:cNvPicPr>
          <p:nvPr>
            <p:ph idx="1"/>
          </p:nvPr>
        </p:nvPicPr>
        <p:blipFill>
          <a:blip r:embed="rId2"/>
          <a:stretch>
            <a:fillRect/>
          </a:stretch>
        </p:blipFill>
        <p:spPr>
          <a:xfrm>
            <a:off x="1438541" y="1391934"/>
            <a:ext cx="4759060" cy="3881559"/>
          </a:xfrm>
          <a:prstGeom prst="rect">
            <a:avLst/>
          </a:prstGeom>
          <a:ln w="19050">
            <a:solidFill>
              <a:schemeClr val="tx1"/>
            </a:solidFill>
          </a:ln>
        </p:spPr>
      </p:pic>
      <p:sp>
        <p:nvSpPr>
          <p:cNvPr id="3" name="TextBox 2">
            <a:extLst>
              <a:ext uri="{FF2B5EF4-FFF2-40B4-BE49-F238E27FC236}">
                <a16:creationId xmlns:a16="http://schemas.microsoft.com/office/drawing/2014/main" id="{71437A4F-8FF6-481E-8866-2228E63F07F6}"/>
              </a:ext>
            </a:extLst>
          </p:cNvPr>
          <p:cNvSpPr txBox="1"/>
          <p:nvPr/>
        </p:nvSpPr>
        <p:spPr>
          <a:xfrm>
            <a:off x="838200" y="1023157"/>
            <a:ext cx="2156744" cy="400110"/>
          </a:xfrm>
          <a:prstGeom prst="rect">
            <a:avLst/>
          </a:prstGeom>
          <a:noFill/>
        </p:spPr>
        <p:txBody>
          <a:bodyPr wrap="none" rtlCol="0">
            <a:spAutoFit/>
          </a:bodyPr>
          <a:lstStyle/>
          <a:p>
            <a:r>
              <a:rPr lang="en-US" sz="2000" b="1" dirty="0"/>
              <a:t>Informed Consent </a:t>
            </a:r>
          </a:p>
        </p:txBody>
      </p:sp>
      <p:pic>
        <p:nvPicPr>
          <p:cNvPr id="5" name="Picture 4">
            <a:extLst>
              <a:ext uri="{FF2B5EF4-FFF2-40B4-BE49-F238E27FC236}">
                <a16:creationId xmlns:a16="http://schemas.microsoft.com/office/drawing/2014/main" id="{D6369868-82C8-4367-8ABC-DCE98C6BCE47}"/>
              </a:ext>
            </a:extLst>
          </p:cNvPr>
          <p:cNvPicPr>
            <a:picLocks noChangeAspect="1"/>
          </p:cNvPicPr>
          <p:nvPr/>
        </p:nvPicPr>
        <p:blipFill>
          <a:blip r:embed="rId3"/>
          <a:stretch>
            <a:fillRect/>
          </a:stretch>
        </p:blipFill>
        <p:spPr>
          <a:xfrm>
            <a:off x="7010940" y="1832906"/>
            <a:ext cx="4342860" cy="3192187"/>
          </a:xfrm>
          <a:prstGeom prst="rect">
            <a:avLst/>
          </a:prstGeom>
          <a:ln w="19050">
            <a:solidFill>
              <a:schemeClr val="tx1"/>
            </a:solid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28650"/>
          </a:xfrm>
        </p:spPr>
        <p:txBody>
          <a:bodyPr rtlCol="0"/>
          <a:lstStyle/>
          <a:p>
            <a:pPr fontAlgn="auto">
              <a:spcAft>
                <a:spcPts val="0"/>
              </a:spcAft>
              <a:defRPr/>
            </a:pPr>
            <a:r>
              <a:rPr lang="en-US" b="1" dirty="0"/>
              <a:t>The BCH Institutional Certification Form: Section 4</a:t>
            </a:r>
            <a:endParaRPr lang="en-US" b="1" dirty="0">
              <a:ea typeface="+mj-ea"/>
            </a:endParaRPr>
          </a:p>
        </p:txBody>
      </p:sp>
      <p:pic>
        <p:nvPicPr>
          <p:cNvPr id="5" name="Content Placeholder 4">
            <a:extLst>
              <a:ext uri="{FF2B5EF4-FFF2-40B4-BE49-F238E27FC236}">
                <a16:creationId xmlns:a16="http://schemas.microsoft.com/office/drawing/2014/main" id="{BFAE3FDE-3F13-4201-8670-63369EDB0D03}"/>
              </a:ext>
            </a:extLst>
          </p:cNvPr>
          <p:cNvPicPr>
            <a:picLocks noGrp="1" noChangeAspect="1"/>
          </p:cNvPicPr>
          <p:nvPr>
            <p:ph idx="1"/>
          </p:nvPr>
        </p:nvPicPr>
        <p:blipFill>
          <a:blip r:embed="rId2"/>
          <a:stretch>
            <a:fillRect/>
          </a:stretch>
        </p:blipFill>
        <p:spPr>
          <a:xfrm>
            <a:off x="2705101" y="1866344"/>
            <a:ext cx="5562600" cy="1724025"/>
          </a:xfrm>
          <a:prstGeom prst="rect">
            <a:avLst/>
          </a:prstGeom>
          <a:ln w="19050"/>
        </p:spPr>
      </p:pic>
      <p:sp>
        <p:nvSpPr>
          <p:cNvPr id="7" name="TextBox 6">
            <a:extLst>
              <a:ext uri="{FF2B5EF4-FFF2-40B4-BE49-F238E27FC236}">
                <a16:creationId xmlns:a16="http://schemas.microsoft.com/office/drawing/2014/main" id="{B8E9F52D-F0F1-4DEF-917D-C65C158AF6A8}"/>
              </a:ext>
            </a:extLst>
          </p:cNvPr>
          <p:cNvSpPr txBox="1"/>
          <p:nvPr/>
        </p:nvSpPr>
        <p:spPr>
          <a:xfrm>
            <a:off x="1134532" y="1298488"/>
            <a:ext cx="2682466" cy="400110"/>
          </a:xfrm>
          <a:prstGeom prst="rect">
            <a:avLst/>
          </a:prstGeom>
          <a:noFill/>
        </p:spPr>
        <p:txBody>
          <a:bodyPr wrap="none" rtlCol="0">
            <a:spAutoFit/>
          </a:bodyPr>
          <a:lstStyle/>
          <a:p>
            <a:r>
              <a:rPr lang="en-US" sz="2000" b="1" dirty="0"/>
              <a:t>De-Identifying Datasets</a:t>
            </a:r>
          </a:p>
        </p:txBody>
      </p:sp>
      <p:sp>
        <p:nvSpPr>
          <p:cNvPr id="8" name="TextBox 7">
            <a:extLst>
              <a:ext uri="{FF2B5EF4-FFF2-40B4-BE49-F238E27FC236}">
                <a16:creationId xmlns:a16="http://schemas.microsoft.com/office/drawing/2014/main" id="{212A8F81-47F9-4BED-AFA0-4B0A609FD2D3}"/>
              </a:ext>
            </a:extLst>
          </p:cNvPr>
          <p:cNvSpPr txBox="1"/>
          <p:nvPr/>
        </p:nvSpPr>
        <p:spPr>
          <a:xfrm>
            <a:off x="753532" y="3758115"/>
            <a:ext cx="8873067" cy="1969770"/>
          </a:xfrm>
          <a:prstGeom prst="rect">
            <a:avLst/>
          </a:prstGeom>
          <a:noFill/>
        </p:spPr>
        <p:txBody>
          <a:bodyPr wrap="square" rtlCol="0">
            <a:spAutoFit/>
          </a:bodyPr>
          <a:lstStyle/>
          <a:p>
            <a:r>
              <a:rPr lang="en-US" sz="2200" b="1" u="sng" dirty="0"/>
              <a:t>Next Steps:</a:t>
            </a:r>
          </a:p>
          <a:p>
            <a:pPr marL="285750" indent="-285750">
              <a:buFont typeface="Arial" panose="020B0604020202020204" pitchFamily="34" charset="0"/>
              <a:buChar char="•"/>
            </a:pPr>
            <a:r>
              <a:rPr lang="en-US" sz="2000" dirty="0"/>
              <a:t>Return completed forms to your OSP Grant Officer</a:t>
            </a:r>
          </a:p>
          <a:p>
            <a:pPr marL="285750" indent="-285750">
              <a:buFont typeface="Arial" panose="020B0604020202020204" pitchFamily="34" charset="0"/>
              <a:buChar char="•"/>
            </a:pPr>
            <a:r>
              <a:rPr lang="en-US" sz="2000" dirty="0"/>
              <a:t>OSP works with IRB to ensure that GDS requirements are in place and to determine the appropriate NIH certification template to use</a:t>
            </a:r>
          </a:p>
          <a:p>
            <a:pPr marL="285750" indent="-285750">
              <a:buFont typeface="Arial" panose="020B0604020202020204" pitchFamily="34" charset="0"/>
              <a:buChar char="•"/>
            </a:pPr>
            <a:r>
              <a:rPr lang="en-US" sz="2000" dirty="0"/>
              <a:t>OSP works with Principal Investigators and Research Administration to obtain signatures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FAE36-2F6E-0D4D-88AB-2BE78EBABBE9}"/>
              </a:ext>
            </a:extLst>
          </p:cNvPr>
          <p:cNvSpPr>
            <a:spLocks noGrp="1"/>
          </p:cNvSpPr>
          <p:nvPr>
            <p:ph type="title"/>
          </p:nvPr>
        </p:nvSpPr>
        <p:spPr>
          <a:xfrm>
            <a:off x="300038" y="365126"/>
            <a:ext cx="11430000" cy="628888"/>
          </a:xfrm>
        </p:spPr>
        <p:txBody>
          <a:bodyPr>
            <a:normAutofit fontScale="90000"/>
          </a:bodyPr>
          <a:lstStyle/>
          <a:p>
            <a:r>
              <a:rPr lang="en-US" dirty="0"/>
              <a:t>Few things are more confusing than the requirements for sharing data! </a:t>
            </a:r>
          </a:p>
        </p:txBody>
      </p:sp>
      <p:pic>
        <p:nvPicPr>
          <p:cNvPr id="6" name="Content Placeholder 5" descr="Intersecting roads">
            <a:extLst>
              <a:ext uri="{FF2B5EF4-FFF2-40B4-BE49-F238E27FC236}">
                <a16:creationId xmlns:a16="http://schemas.microsoft.com/office/drawing/2014/main" id="{D355ED68-E5E1-4548-87CD-AB6C1639130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462780" y="1825625"/>
            <a:ext cx="5266440" cy="3997325"/>
          </a:xfrm>
        </p:spPr>
      </p:pic>
    </p:spTree>
    <p:extLst>
      <p:ext uri="{BB962C8B-B14F-4D97-AF65-F5344CB8AC3E}">
        <p14:creationId xmlns:p14="http://schemas.microsoft.com/office/powerpoint/2010/main" val="2666346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71364-DE3F-482D-86B7-22306CAC484D}"/>
              </a:ext>
            </a:extLst>
          </p:cNvPr>
          <p:cNvSpPr>
            <a:spLocks noGrp="1"/>
          </p:cNvSpPr>
          <p:nvPr>
            <p:ph type="title"/>
          </p:nvPr>
        </p:nvSpPr>
        <p:spPr/>
        <p:txBody>
          <a:bodyPr/>
          <a:lstStyle/>
          <a:p>
            <a:r>
              <a:rPr lang="en-US" b="1" dirty="0"/>
              <a:t>Resources</a:t>
            </a:r>
          </a:p>
        </p:txBody>
      </p:sp>
      <p:sp>
        <p:nvSpPr>
          <p:cNvPr id="3" name="Content Placeholder 2">
            <a:extLst>
              <a:ext uri="{FF2B5EF4-FFF2-40B4-BE49-F238E27FC236}">
                <a16:creationId xmlns:a16="http://schemas.microsoft.com/office/drawing/2014/main" id="{AEF52D99-FDEF-4116-AC37-104A3117F18A}"/>
              </a:ext>
            </a:extLst>
          </p:cNvPr>
          <p:cNvSpPr>
            <a:spLocks noGrp="1"/>
          </p:cNvSpPr>
          <p:nvPr>
            <p:ph idx="1"/>
          </p:nvPr>
        </p:nvSpPr>
        <p:spPr>
          <a:xfrm>
            <a:off x="838200" y="994015"/>
            <a:ext cx="10515600" cy="4828472"/>
          </a:xfrm>
        </p:spPr>
        <p:txBody>
          <a:bodyPr/>
          <a:lstStyle/>
          <a:p>
            <a:r>
              <a:rPr lang="en-US" dirty="0"/>
              <a:t>NIH Genomic Data Sharing:  </a:t>
            </a:r>
            <a:r>
              <a:rPr lang="en-US" dirty="0">
                <a:hlinkClick r:id="rId2"/>
              </a:rPr>
              <a:t>https://osp.od.nih.gov/scientific-sharing/genomic-data-sharing/</a:t>
            </a:r>
            <a:r>
              <a:rPr lang="en-US" dirty="0"/>
              <a:t> </a:t>
            </a:r>
          </a:p>
          <a:p>
            <a:r>
              <a:rPr lang="en-US" dirty="0"/>
              <a:t>Institutional Review Board (IRB): </a:t>
            </a:r>
            <a:r>
              <a:rPr lang="en-US" dirty="0">
                <a:hlinkClick r:id="rId3"/>
              </a:rPr>
              <a:t>http://www.childrenshospital.org/research/institutional-review-board</a:t>
            </a:r>
            <a:r>
              <a:rPr lang="en-US" dirty="0"/>
              <a:t> </a:t>
            </a:r>
          </a:p>
          <a:p>
            <a:r>
              <a:rPr lang="en-US" dirty="0"/>
              <a:t>Office of Sponsored Programs (OSP): </a:t>
            </a:r>
            <a:r>
              <a:rPr lang="en-US" dirty="0">
                <a:hlinkClick r:id="rId4"/>
              </a:rPr>
              <a:t>http://web2.tch.harvard.edu/osp/</a:t>
            </a:r>
            <a:endParaRPr lang="en-US" dirty="0"/>
          </a:p>
          <a:p>
            <a:r>
              <a:rPr lang="en-US" dirty="0"/>
              <a:t>Clinical Trials Business Office (CTBO):  </a:t>
            </a:r>
            <a:r>
              <a:rPr lang="en-US" sz="1700" dirty="0">
                <a:hlinkClick r:id="rId5"/>
              </a:rPr>
              <a:t>http://web2.tch.harvard.edu/researchadmin/mainpageS2700P141.html</a:t>
            </a:r>
            <a:r>
              <a:rPr lang="en-US" sz="1700" dirty="0"/>
              <a:t> </a:t>
            </a:r>
          </a:p>
          <a:p>
            <a:r>
              <a:rPr lang="en-US" dirty="0"/>
              <a:t>Technology Innovations Development Office (TIDO): </a:t>
            </a:r>
            <a:r>
              <a:rPr lang="en-US" dirty="0">
                <a:hlinkClick r:id="rId6"/>
              </a:rPr>
              <a:t>http://tido.childrenshospital.org/</a:t>
            </a:r>
            <a:r>
              <a:rPr lang="en-US" dirty="0"/>
              <a:t> </a:t>
            </a:r>
          </a:p>
          <a:p>
            <a:endParaRPr lang="en-US" dirty="0"/>
          </a:p>
          <a:p>
            <a:pPr marL="0" indent="0">
              <a:buNone/>
            </a:pPr>
            <a:endParaRPr lang="en-US" dirty="0"/>
          </a:p>
        </p:txBody>
      </p:sp>
    </p:spTree>
    <p:extLst>
      <p:ext uri="{BB962C8B-B14F-4D97-AF65-F5344CB8AC3E}">
        <p14:creationId xmlns:p14="http://schemas.microsoft.com/office/powerpoint/2010/main" val="37135793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19752-1D12-6C47-8170-16F3D4B4B93E}"/>
              </a:ext>
            </a:extLst>
          </p:cNvPr>
          <p:cNvSpPr>
            <a:spLocks noGrp="1"/>
          </p:cNvSpPr>
          <p:nvPr>
            <p:ph type="title"/>
          </p:nvPr>
        </p:nvSpPr>
        <p:spPr/>
        <p:txBody>
          <a:bodyPr>
            <a:normAutofit/>
          </a:bodyPr>
          <a:lstStyle/>
          <a:p>
            <a:r>
              <a:rPr lang="en-US" dirty="0"/>
              <a:t>Regulatory Consideration- Data &amp; Biospecimen Sharing</a:t>
            </a:r>
          </a:p>
        </p:txBody>
      </p:sp>
      <p:graphicFrame>
        <p:nvGraphicFramePr>
          <p:cNvPr id="7" name="Content Placeholder 6">
            <a:extLst>
              <a:ext uri="{FF2B5EF4-FFF2-40B4-BE49-F238E27FC236}">
                <a16:creationId xmlns:a16="http://schemas.microsoft.com/office/drawing/2014/main" id="{531BF65B-7023-3047-A2A8-EA331B12ACBE}"/>
              </a:ext>
            </a:extLst>
          </p:cNvPr>
          <p:cNvGraphicFramePr>
            <a:graphicFrameLocks noGrp="1"/>
          </p:cNvGraphicFramePr>
          <p:nvPr>
            <p:ph idx="1"/>
            <p:extLst>
              <p:ext uri="{D42A27DB-BD31-4B8C-83A1-F6EECF244321}">
                <p14:modId xmlns:p14="http://schemas.microsoft.com/office/powerpoint/2010/main" val="199605404"/>
              </p:ext>
            </p:extLst>
          </p:nvPr>
        </p:nvGraphicFramePr>
        <p:xfrm>
          <a:off x="838199" y="1185864"/>
          <a:ext cx="10791825" cy="46148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924192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5F0C8-0F0A-D640-9C13-E50DF314B960}"/>
              </a:ext>
            </a:extLst>
          </p:cNvPr>
          <p:cNvSpPr>
            <a:spLocks noGrp="1"/>
          </p:cNvSpPr>
          <p:nvPr>
            <p:ph type="title"/>
          </p:nvPr>
        </p:nvSpPr>
        <p:spPr>
          <a:xfrm>
            <a:off x="188495" y="296415"/>
            <a:ext cx="10515600" cy="628888"/>
          </a:xfrm>
        </p:spPr>
        <p:txBody>
          <a:bodyPr>
            <a:normAutofit fontScale="90000"/>
          </a:bodyPr>
          <a:lstStyle/>
          <a:p>
            <a:br>
              <a:rPr lang="en-US" b="1" dirty="0"/>
            </a:br>
            <a:r>
              <a:rPr lang="en-US" b="1" dirty="0"/>
              <a:t>HeLa Cells- </a:t>
            </a:r>
            <a:r>
              <a:rPr lang="en-US" i="1" dirty="0"/>
              <a:t>The Immortal Life of Henrietta Lacks</a:t>
            </a:r>
            <a:br>
              <a:rPr lang="en-US" b="1" dirty="0"/>
            </a:br>
            <a:endParaRPr lang="en-US" dirty="0"/>
          </a:p>
        </p:txBody>
      </p:sp>
      <p:pic>
        <p:nvPicPr>
          <p:cNvPr id="6" name="Content Placeholder 5" descr="A picture containing timeline&#10;&#10;Description automatically generated">
            <a:extLst>
              <a:ext uri="{FF2B5EF4-FFF2-40B4-BE49-F238E27FC236}">
                <a16:creationId xmlns:a16="http://schemas.microsoft.com/office/drawing/2014/main" id="{0AEFDEA3-BB86-E44D-A1D2-26F75DBE058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146758" y="1618774"/>
            <a:ext cx="4876132" cy="2423837"/>
          </a:xfrm>
        </p:spPr>
      </p:pic>
      <p:sp>
        <p:nvSpPr>
          <p:cNvPr id="3" name="Text Placeholder 2">
            <a:extLst>
              <a:ext uri="{FF2B5EF4-FFF2-40B4-BE49-F238E27FC236}">
                <a16:creationId xmlns:a16="http://schemas.microsoft.com/office/drawing/2014/main" id="{97CE9ED8-8EC0-D744-BC28-8D900FE1700C}"/>
              </a:ext>
            </a:extLst>
          </p:cNvPr>
          <p:cNvSpPr>
            <a:spLocks noGrp="1"/>
          </p:cNvSpPr>
          <p:nvPr>
            <p:ph type="body" sz="quarter" idx="10"/>
          </p:nvPr>
        </p:nvSpPr>
        <p:spPr>
          <a:xfrm>
            <a:off x="188495" y="887517"/>
            <a:ext cx="10475913" cy="565150"/>
          </a:xfrm>
        </p:spPr>
        <p:txBody>
          <a:bodyPr/>
          <a:lstStyle/>
          <a:p>
            <a:r>
              <a:rPr lang="en-US" i="1" dirty="0"/>
              <a:t>Balance of Respect for Person and Medical Discovery</a:t>
            </a:r>
          </a:p>
        </p:txBody>
      </p:sp>
      <p:sp>
        <p:nvSpPr>
          <p:cNvPr id="11" name="TextBox 10">
            <a:extLst>
              <a:ext uri="{FF2B5EF4-FFF2-40B4-BE49-F238E27FC236}">
                <a16:creationId xmlns:a16="http://schemas.microsoft.com/office/drawing/2014/main" id="{8E1D6776-9A6D-5F40-A296-AB12B05472E8}"/>
              </a:ext>
            </a:extLst>
          </p:cNvPr>
          <p:cNvSpPr txBox="1"/>
          <p:nvPr/>
        </p:nvSpPr>
        <p:spPr>
          <a:xfrm>
            <a:off x="377408" y="4767296"/>
            <a:ext cx="10287000" cy="923330"/>
          </a:xfrm>
          <a:prstGeom prst="rect">
            <a:avLst/>
          </a:prstGeom>
          <a:noFill/>
        </p:spPr>
        <p:txBody>
          <a:bodyPr wrap="square" rtlCol="0">
            <a:spAutoFit/>
          </a:bodyPr>
          <a:lstStyle/>
          <a:p>
            <a:r>
              <a:rPr lang="en-US" dirty="0">
                <a:solidFill>
                  <a:schemeClr val="bg1"/>
                </a:solidFill>
              </a:rPr>
              <a:t>The experience of the Lacks Family raised deep questions about the collection, storage and use of stored biospecimens and  informed consent, regulatory oversight, large-scale data sharing, privacy and confidentiality, commercialization, and ultimately access to research results.</a:t>
            </a:r>
          </a:p>
        </p:txBody>
      </p:sp>
      <p:pic>
        <p:nvPicPr>
          <p:cNvPr id="14" name="Picture 13" descr="A picture containing indoor, person, posing, close&#10;&#10;Description automatically generated">
            <a:extLst>
              <a:ext uri="{FF2B5EF4-FFF2-40B4-BE49-F238E27FC236}">
                <a16:creationId xmlns:a16="http://schemas.microsoft.com/office/drawing/2014/main" id="{170E6475-4E81-4244-857F-CEA7C9807F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1295885"/>
            <a:ext cx="5943600" cy="3327400"/>
          </a:xfrm>
          <a:prstGeom prst="rect">
            <a:avLst/>
          </a:prstGeom>
        </p:spPr>
      </p:pic>
    </p:spTree>
    <p:extLst>
      <p:ext uri="{BB962C8B-B14F-4D97-AF65-F5344CB8AC3E}">
        <p14:creationId xmlns:p14="http://schemas.microsoft.com/office/powerpoint/2010/main" val="31020407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21BC1-7D5C-5541-AEA8-2B59592D5366}"/>
              </a:ext>
            </a:extLst>
          </p:cNvPr>
          <p:cNvSpPr>
            <a:spLocks noGrp="1"/>
          </p:cNvSpPr>
          <p:nvPr>
            <p:ph type="title"/>
          </p:nvPr>
        </p:nvSpPr>
        <p:spPr/>
        <p:txBody>
          <a:bodyPr/>
          <a:lstStyle/>
          <a:p>
            <a:r>
              <a:rPr lang="en-US" dirty="0"/>
              <a:t>Consent Requirements</a:t>
            </a:r>
          </a:p>
        </p:txBody>
      </p:sp>
      <p:sp>
        <p:nvSpPr>
          <p:cNvPr id="3" name="Content Placeholder 2">
            <a:extLst>
              <a:ext uri="{FF2B5EF4-FFF2-40B4-BE49-F238E27FC236}">
                <a16:creationId xmlns:a16="http://schemas.microsoft.com/office/drawing/2014/main" id="{8D2D0D6A-763B-2841-ADC0-96DD4BA424AB}"/>
              </a:ext>
            </a:extLst>
          </p:cNvPr>
          <p:cNvSpPr>
            <a:spLocks noGrp="1"/>
          </p:cNvSpPr>
          <p:nvPr>
            <p:ph idx="1"/>
          </p:nvPr>
        </p:nvSpPr>
        <p:spPr>
          <a:xfrm>
            <a:off x="513347" y="1347537"/>
            <a:ext cx="10515600" cy="3934325"/>
          </a:xfrm>
        </p:spPr>
        <p:txBody>
          <a:bodyPr/>
          <a:lstStyle/>
          <a:p>
            <a:pPr marL="0" indent="0">
              <a:buNone/>
            </a:pPr>
            <a:r>
              <a:rPr lang="en-US" dirty="0"/>
              <a:t>Revision to the Common Rule (HHS 45 Part 46)  implemented in January 2020 added additional required information to the consent form. Researchers must tell participants:</a:t>
            </a:r>
          </a:p>
          <a:p>
            <a:pPr marL="0" indent="0">
              <a:buNone/>
            </a:pPr>
            <a:endParaRPr lang="en-US" dirty="0"/>
          </a:p>
          <a:p>
            <a:r>
              <a:rPr lang="en-US" b="1" dirty="0"/>
              <a:t>Whether subject’s data/biospecimens will or will not be stripped of identifiers shared and used for future research.</a:t>
            </a:r>
          </a:p>
          <a:p>
            <a:endParaRPr lang="en-US" b="1" dirty="0"/>
          </a:p>
          <a:p>
            <a:pPr marL="0" indent="0">
              <a:buNone/>
            </a:pPr>
            <a:r>
              <a:rPr lang="en-US" i="1" dirty="0"/>
              <a:t>Additional requirements, as applicable:</a:t>
            </a:r>
          </a:p>
          <a:p>
            <a:r>
              <a:rPr lang="en-US" dirty="0"/>
              <a:t>Whether a subject’s biospecimens (even if identifiers are removed) may be used for commercial profit and whether the subject will or will not share in this commercial profit;</a:t>
            </a:r>
          </a:p>
          <a:p>
            <a:r>
              <a:rPr lang="en-US" dirty="0"/>
              <a:t>Whether clinically relevant research results, including individual research results, will be disclosed to subjects, and if so, under what condition; </a:t>
            </a:r>
          </a:p>
          <a:p>
            <a:r>
              <a:rPr lang="en-US" dirty="0"/>
              <a:t> Whether the research will (if known) or might include whole genome sequencing (i.e., sequencing of a human germline or somatic specimen with the intent to generate the genome or exome sequence of that specimen).</a:t>
            </a:r>
          </a:p>
          <a:p>
            <a:endParaRPr lang="en-US" dirty="0"/>
          </a:p>
          <a:p>
            <a:pPr marL="0" indent="0">
              <a:buNone/>
            </a:pPr>
            <a:endParaRPr lang="en-US" dirty="0"/>
          </a:p>
          <a:p>
            <a:endParaRPr lang="en-US" dirty="0"/>
          </a:p>
          <a:p>
            <a:pPr marL="0" indent="0">
              <a:buNone/>
            </a:pPr>
            <a:endParaRPr lang="en-US" dirty="0"/>
          </a:p>
          <a:p>
            <a:pPr marL="0" indent="0">
              <a:buNone/>
            </a:pPr>
            <a:endParaRPr lang="en-US" dirty="0"/>
          </a:p>
        </p:txBody>
      </p:sp>
      <p:sp>
        <p:nvSpPr>
          <p:cNvPr id="4" name="Text Placeholder 3">
            <a:extLst>
              <a:ext uri="{FF2B5EF4-FFF2-40B4-BE49-F238E27FC236}">
                <a16:creationId xmlns:a16="http://schemas.microsoft.com/office/drawing/2014/main" id="{2764E363-FC49-764E-AEE1-C4420231097F}"/>
              </a:ext>
            </a:extLst>
          </p:cNvPr>
          <p:cNvSpPr>
            <a:spLocks noGrp="1"/>
          </p:cNvSpPr>
          <p:nvPr>
            <p:ph type="body" sz="quarter" idx="10"/>
          </p:nvPr>
        </p:nvSpPr>
        <p:spPr>
          <a:xfrm>
            <a:off x="509336" y="888201"/>
            <a:ext cx="10475913" cy="565150"/>
          </a:xfrm>
        </p:spPr>
        <p:txBody>
          <a:bodyPr>
            <a:normAutofit fontScale="85000" lnSpcReduction="10000"/>
          </a:bodyPr>
          <a:lstStyle/>
          <a:p>
            <a:r>
              <a:rPr lang="en-US" dirty="0"/>
              <a:t>What do you need to tell participants about how their data and samples will be used?</a:t>
            </a:r>
          </a:p>
        </p:txBody>
      </p:sp>
    </p:spTree>
    <p:extLst>
      <p:ext uri="{BB962C8B-B14F-4D97-AF65-F5344CB8AC3E}">
        <p14:creationId xmlns:p14="http://schemas.microsoft.com/office/powerpoint/2010/main" val="31501925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AD9C6-451A-3542-857B-8693415E5C5A}"/>
              </a:ext>
            </a:extLst>
          </p:cNvPr>
          <p:cNvSpPr>
            <a:spLocks noGrp="1"/>
          </p:cNvSpPr>
          <p:nvPr>
            <p:ph type="title"/>
          </p:nvPr>
        </p:nvSpPr>
        <p:spPr/>
        <p:txBody>
          <a:bodyPr/>
          <a:lstStyle/>
          <a:p>
            <a:r>
              <a:rPr lang="en-US" dirty="0"/>
              <a:t>Consent Requirements</a:t>
            </a:r>
          </a:p>
        </p:txBody>
      </p:sp>
      <p:sp>
        <p:nvSpPr>
          <p:cNvPr id="3" name="Content Placeholder 2">
            <a:extLst>
              <a:ext uri="{FF2B5EF4-FFF2-40B4-BE49-F238E27FC236}">
                <a16:creationId xmlns:a16="http://schemas.microsoft.com/office/drawing/2014/main" id="{11FD1F05-9A50-E748-82DB-BCC97BEB443E}"/>
              </a:ext>
            </a:extLst>
          </p:cNvPr>
          <p:cNvSpPr>
            <a:spLocks noGrp="1"/>
          </p:cNvSpPr>
          <p:nvPr>
            <p:ph idx="1"/>
          </p:nvPr>
        </p:nvSpPr>
        <p:spPr/>
        <p:txBody>
          <a:bodyPr/>
          <a:lstStyle/>
          <a:p>
            <a:r>
              <a:rPr lang="en-US" dirty="0"/>
              <a:t>Under the NIH GDS policy, data collected after January 25, 2015 should be collected with consent that states what data types will be shared (e.g., genomic, phenotype, health information, etc.), for what purposes (e.g., General Research Use, Disease-Specific research use, etc.), and whether sharing will occur through open (unrestricted) or controlled access databases.</a:t>
            </a:r>
          </a:p>
          <a:p>
            <a:endParaRPr lang="en-US" dirty="0"/>
          </a:p>
          <a:p>
            <a:r>
              <a:rPr lang="en-US" dirty="0"/>
              <a:t> Journals, external funders or central repositories or data platforms (The Human Cell Atlas) may also require consent for open-access sharing.  </a:t>
            </a:r>
          </a:p>
        </p:txBody>
      </p:sp>
      <p:sp>
        <p:nvSpPr>
          <p:cNvPr id="4" name="Text Placeholder 3">
            <a:extLst>
              <a:ext uri="{FF2B5EF4-FFF2-40B4-BE49-F238E27FC236}">
                <a16:creationId xmlns:a16="http://schemas.microsoft.com/office/drawing/2014/main" id="{4B84AADA-14B8-2B4E-A7A5-B5C133D6C56D}"/>
              </a:ext>
            </a:extLst>
          </p:cNvPr>
          <p:cNvSpPr>
            <a:spLocks noGrp="1"/>
          </p:cNvSpPr>
          <p:nvPr>
            <p:ph type="body" sz="quarter" idx="10"/>
          </p:nvPr>
        </p:nvSpPr>
        <p:spPr/>
        <p:txBody>
          <a:bodyPr/>
          <a:lstStyle/>
          <a:p>
            <a:r>
              <a:rPr lang="en-US" dirty="0"/>
              <a:t>Journals, funders and central repositories may also have requirements</a:t>
            </a:r>
          </a:p>
        </p:txBody>
      </p:sp>
    </p:spTree>
    <p:extLst>
      <p:ext uri="{BB962C8B-B14F-4D97-AF65-F5344CB8AC3E}">
        <p14:creationId xmlns:p14="http://schemas.microsoft.com/office/powerpoint/2010/main" val="7455804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F090A-5EA5-254B-9FDF-A030B755AF2D}"/>
              </a:ext>
            </a:extLst>
          </p:cNvPr>
          <p:cNvSpPr>
            <a:spLocks noGrp="1"/>
          </p:cNvSpPr>
          <p:nvPr>
            <p:ph type="title"/>
          </p:nvPr>
        </p:nvSpPr>
        <p:spPr/>
        <p:txBody>
          <a:bodyPr/>
          <a:lstStyle/>
          <a:p>
            <a:r>
              <a:rPr lang="en-US" dirty="0"/>
              <a:t>Drivers of change</a:t>
            </a:r>
          </a:p>
        </p:txBody>
      </p:sp>
      <p:sp>
        <p:nvSpPr>
          <p:cNvPr id="3" name="Content Placeholder 2">
            <a:extLst>
              <a:ext uri="{FF2B5EF4-FFF2-40B4-BE49-F238E27FC236}">
                <a16:creationId xmlns:a16="http://schemas.microsoft.com/office/drawing/2014/main" id="{D4C74C01-33E7-2345-BEAE-63EE48029DD9}"/>
              </a:ext>
            </a:extLst>
          </p:cNvPr>
          <p:cNvSpPr>
            <a:spLocks noGrp="1"/>
          </p:cNvSpPr>
          <p:nvPr>
            <p:ph idx="1"/>
          </p:nvPr>
        </p:nvSpPr>
        <p:spPr>
          <a:xfrm>
            <a:off x="156411" y="1560295"/>
            <a:ext cx="11718757" cy="4262656"/>
          </a:xfrm>
        </p:spPr>
        <p:txBody>
          <a:bodyPr/>
          <a:lstStyle/>
          <a:p>
            <a:r>
              <a:rPr lang="en-US" sz="1800" dirty="0"/>
              <a:t>Evolving consent requirements:</a:t>
            </a:r>
          </a:p>
          <a:p>
            <a:pPr lvl="1"/>
            <a:r>
              <a:rPr lang="en-US" dirty="0"/>
              <a:t> Very little/ nothing in consent forms to now generally held principle that when data/biospecimens are used  from an IRB approved protocols the uses must be consistent with the permissions described in the informed consent.</a:t>
            </a:r>
          </a:p>
          <a:p>
            <a:r>
              <a:rPr lang="en-US" sz="1800" dirty="0"/>
              <a:t>NIH policies:</a:t>
            </a:r>
          </a:p>
          <a:p>
            <a:pPr lvl="1"/>
            <a:r>
              <a:rPr lang="en-US" sz="1800" dirty="0"/>
              <a:t>NIH GDS Policy (2015)</a:t>
            </a:r>
          </a:p>
          <a:p>
            <a:pPr lvl="1"/>
            <a:r>
              <a:rPr lang="en-US" sz="1800" dirty="0"/>
              <a:t>Update to NIH Management of Genomic Summary Results Access (2018)</a:t>
            </a:r>
          </a:p>
          <a:p>
            <a:pPr lvl="1"/>
            <a:r>
              <a:rPr lang="en-US" sz="1800" dirty="0"/>
              <a:t>Final NIH Policy for Data Management and Sharing (October 2020/ effective date: January 25, 2023)</a:t>
            </a:r>
          </a:p>
          <a:p>
            <a:pPr marL="457200" lvl="1" indent="0">
              <a:buNone/>
            </a:pPr>
            <a:endParaRPr lang="en-US" sz="1800" dirty="0"/>
          </a:p>
          <a:p>
            <a:r>
              <a:rPr lang="en-US" sz="1800" dirty="0"/>
              <a:t>Increasingly there is a requirement for data (sometimes biospecimens) sharing through central repositories as term of award/grant/funding across multiple external funders.   </a:t>
            </a:r>
            <a:r>
              <a:rPr lang="en-US" sz="1800" u="sng" dirty="0"/>
              <a:t>Sharing is now more common via public or unrestricted access central repositories.</a:t>
            </a:r>
          </a:p>
          <a:p>
            <a:r>
              <a:rPr lang="en-US" sz="1800" dirty="0"/>
              <a:t>Journal requirements for data sharing</a:t>
            </a:r>
          </a:p>
          <a:p>
            <a:pPr lvl="1"/>
            <a:r>
              <a:rPr lang="en-US" sz="1800" dirty="0"/>
              <a:t>ICMJE data sharing requirements for clinical trials (2018</a:t>
            </a:r>
          </a:p>
          <a:p>
            <a:pPr marL="0" indent="0">
              <a:buNone/>
            </a:pPr>
            <a:endParaRPr lang="en-US" sz="1800" dirty="0"/>
          </a:p>
          <a:p>
            <a:endParaRPr lang="en-US" sz="1800" dirty="0"/>
          </a:p>
          <a:p>
            <a:endParaRPr lang="en-US" sz="1800" dirty="0"/>
          </a:p>
          <a:p>
            <a:endParaRPr lang="en-US" sz="1800" dirty="0"/>
          </a:p>
          <a:p>
            <a:endParaRPr lang="en-US" sz="1800" dirty="0"/>
          </a:p>
          <a:p>
            <a:pPr marL="0" indent="0">
              <a:buNone/>
            </a:pPr>
            <a:endParaRPr lang="en-US" sz="1800" dirty="0"/>
          </a:p>
          <a:p>
            <a:endParaRPr lang="en-US" sz="1400" dirty="0"/>
          </a:p>
          <a:p>
            <a:pPr marL="0" indent="0">
              <a:buNone/>
            </a:pPr>
            <a:endParaRPr lang="en-US" sz="2400" dirty="0"/>
          </a:p>
          <a:p>
            <a:pPr marL="0" indent="0">
              <a:buNone/>
            </a:pPr>
            <a:r>
              <a:rPr lang="en-US" sz="2400" dirty="0"/>
              <a:t> </a:t>
            </a:r>
          </a:p>
          <a:p>
            <a:endParaRPr lang="en-US" sz="2400" dirty="0"/>
          </a:p>
          <a:p>
            <a:pPr lvl="1"/>
            <a:endParaRPr lang="en-US" sz="2000" dirty="0"/>
          </a:p>
          <a:p>
            <a:pPr marL="457200" lvl="1" indent="0">
              <a:buNone/>
            </a:pPr>
            <a:endParaRPr lang="en-US" sz="2000" dirty="0"/>
          </a:p>
          <a:p>
            <a:pPr lvl="1"/>
            <a:endParaRPr lang="en-US" dirty="0"/>
          </a:p>
        </p:txBody>
      </p:sp>
      <p:sp>
        <p:nvSpPr>
          <p:cNvPr id="6" name="Text Placeholder 5">
            <a:extLst>
              <a:ext uri="{FF2B5EF4-FFF2-40B4-BE49-F238E27FC236}">
                <a16:creationId xmlns:a16="http://schemas.microsoft.com/office/drawing/2014/main" id="{1E3828E8-C05C-6E40-A419-FBD15B4F4BA1}"/>
              </a:ext>
            </a:extLst>
          </p:cNvPr>
          <p:cNvSpPr>
            <a:spLocks noGrp="1"/>
          </p:cNvSpPr>
          <p:nvPr>
            <p:ph type="body" sz="quarter" idx="10"/>
          </p:nvPr>
        </p:nvSpPr>
        <p:spPr>
          <a:xfrm>
            <a:off x="877887" y="995144"/>
            <a:ext cx="10475913" cy="565150"/>
          </a:xfrm>
        </p:spPr>
        <p:txBody>
          <a:bodyPr/>
          <a:lstStyle/>
          <a:p>
            <a:r>
              <a:rPr lang="en-US" i="1" dirty="0"/>
              <a:t>Shaping BCH’s approach to individual participant level data sharing</a:t>
            </a:r>
          </a:p>
        </p:txBody>
      </p:sp>
      <p:sp>
        <p:nvSpPr>
          <p:cNvPr id="4" name="Slide Number Placeholder 3">
            <a:extLst>
              <a:ext uri="{FF2B5EF4-FFF2-40B4-BE49-F238E27FC236}">
                <a16:creationId xmlns:a16="http://schemas.microsoft.com/office/drawing/2014/main" id="{65551158-0849-CB40-934D-71087B7ECF9C}"/>
              </a:ext>
            </a:extLst>
          </p:cNvPr>
          <p:cNvSpPr>
            <a:spLocks noGrp="1"/>
          </p:cNvSpPr>
          <p:nvPr>
            <p:ph type="sldNum" sz="quarter" idx="4294967295"/>
          </p:nvPr>
        </p:nvSpPr>
        <p:spPr>
          <a:xfrm>
            <a:off x="11587163" y="6580188"/>
            <a:ext cx="604837" cy="141287"/>
          </a:xfrm>
          <a:prstGeom prst="rect">
            <a:avLst/>
          </a:prstGeom>
        </p:spPr>
        <p:txBody>
          <a:bodyPr/>
          <a:lstStyle/>
          <a:p>
            <a:pPr>
              <a:defRPr/>
            </a:pPr>
            <a:fld id="{A9272069-B3BD-F347-AA07-E29FC41C4EFA}" type="slidenum">
              <a:rPr lang="en-US">
                <a:solidFill>
                  <a:prstClr val="white"/>
                </a:solidFill>
                <a:latin typeface="Arial"/>
              </a:rPr>
              <a:pPr>
                <a:defRPr/>
              </a:pPr>
              <a:t>8</a:t>
            </a:fld>
            <a:endParaRPr lang="en-US" dirty="0">
              <a:solidFill>
                <a:prstClr val="white"/>
              </a:solidFill>
              <a:latin typeface="Arial"/>
            </a:endParaRPr>
          </a:p>
        </p:txBody>
      </p:sp>
    </p:spTree>
    <p:extLst>
      <p:ext uri="{BB962C8B-B14F-4D97-AF65-F5344CB8AC3E}">
        <p14:creationId xmlns:p14="http://schemas.microsoft.com/office/powerpoint/2010/main" val="3368997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97AAA-D7BF-C045-A8B0-FF68CBAE3219}"/>
              </a:ext>
            </a:extLst>
          </p:cNvPr>
          <p:cNvSpPr>
            <a:spLocks noGrp="1"/>
          </p:cNvSpPr>
          <p:nvPr>
            <p:ph type="title"/>
          </p:nvPr>
        </p:nvSpPr>
        <p:spPr/>
        <p:txBody>
          <a:bodyPr/>
          <a:lstStyle/>
          <a:p>
            <a:r>
              <a:rPr lang="en-US" dirty="0"/>
              <a:t>Challenges</a:t>
            </a:r>
          </a:p>
        </p:txBody>
      </p:sp>
      <p:sp>
        <p:nvSpPr>
          <p:cNvPr id="3" name="Content Placeholder 2">
            <a:extLst>
              <a:ext uri="{FF2B5EF4-FFF2-40B4-BE49-F238E27FC236}">
                <a16:creationId xmlns:a16="http://schemas.microsoft.com/office/drawing/2014/main" id="{F11463A4-99A1-004D-9291-9BB018FF1C79}"/>
              </a:ext>
            </a:extLst>
          </p:cNvPr>
          <p:cNvSpPr>
            <a:spLocks noGrp="1"/>
          </p:cNvSpPr>
          <p:nvPr>
            <p:ph idx="1"/>
          </p:nvPr>
        </p:nvSpPr>
        <p:spPr>
          <a:xfrm>
            <a:off x="573505" y="1683856"/>
            <a:ext cx="10515600" cy="4223649"/>
          </a:xfrm>
        </p:spPr>
        <p:txBody>
          <a:bodyPr/>
          <a:lstStyle/>
          <a:p>
            <a:r>
              <a:rPr lang="en-US" sz="2000" dirty="0"/>
              <a:t>Investigators not aware of all data sharing requirements and as a result protocol/consent may not accurately reflect the scope of required data sharing.</a:t>
            </a:r>
          </a:p>
          <a:p>
            <a:endParaRPr lang="en-US" sz="2000" dirty="0"/>
          </a:p>
          <a:p>
            <a:r>
              <a:rPr lang="en-US" sz="2000" dirty="0"/>
              <a:t>Default language in informed consent template intended for data sharing through controlled access repository and no specific language when data will be shared through unrestricted access.</a:t>
            </a:r>
          </a:p>
          <a:p>
            <a:pPr lvl="1"/>
            <a:r>
              <a:rPr lang="en-US" sz="2000" dirty="0"/>
              <a:t>Lack of awareness on the differences between sharing data in a controlled access v. unrestricted access.</a:t>
            </a:r>
          </a:p>
          <a:p>
            <a:pPr marL="457200" lvl="1" indent="0">
              <a:buNone/>
            </a:pPr>
            <a:endParaRPr lang="en-US" sz="2000" dirty="0"/>
          </a:p>
          <a:p>
            <a:r>
              <a:rPr lang="en-US" sz="2000" dirty="0"/>
              <a:t>Investigator seeking to deposit data to dbGAP from a protocol which collects data/biospecimens from multiple sources with no/different language on uses of data/biospecimens for future research. </a:t>
            </a:r>
          </a:p>
          <a:p>
            <a:endParaRPr lang="en-US" sz="1600" dirty="0"/>
          </a:p>
          <a:p>
            <a:endParaRPr lang="en-US" sz="1600" dirty="0"/>
          </a:p>
          <a:p>
            <a:pPr lvl="1"/>
            <a:endParaRPr lang="en-US" sz="1600" dirty="0"/>
          </a:p>
          <a:p>
            <a:pPr marL="457200" lvl="1" indent="0">
              <a:buNone/>
            </a:pPr>
            <a:endParaRPr lang="en-US" sz="1600" dirty="0"/>
          </a:p>
          <a:p>
            <a:endParaRPr lang="en-US" sz="2000" dirty="0"/>
          </a:p>
          <a:p>
            <a:endParaRPr lang="en-US" sz="2000" dirty="0"/>
          </a:p>
          <a:p>
            <a:pPr marL="457200" lvl="1" indent="0">
              <a:buNone/>
            </a:pPr>
            <a:endParaRPr lang="en-US" sz="1600" dirty="0"/>
          </a:p>
          <a:p>
            <a:pPr marL="457200" lvl="1" indent="0">
              <a:buNone/>
            </a:pPr>
            <a:endParaRPr lang="en-US" sz="1600" dirty="0"/>
          </a:p>
          <a:p>
            <a:pPr marL="457200" lvl="1" indent="0">
              <a:buNone/>
            </a:pPr>
            <a:endParaRPr lang="en-US" sz="1600" dirty="0"/>
          </a:p>
          <a:p>
            <a:pPr marL="457200" lvl="1" indent="0">
              <a:buNone/>
            </a:pPr>
            <a:endParaRPr lang="en-US" sz="1600" dirty="0"/>
          </a:p>
          <a:p>
            <a:pPr marL="457200" lvl="1" indent="0">
              <a:buNone/>
            </a:pPr>
            <a:endParaRPr lang="en-US" sz="1600" dirty="0"/>
          </a:p>
          <a:p>
            <a:endParaRPr lang="en-US" sz="2000" dirty="0"/>
          </a:p>
          <a:p>
            <a:pPr marL="0" indent="0">
              <a:buNone/>
            </a:pPr>
            <a:endParaRPr lang="en-US" sz="2000" dirty="0"/>
          </a:p>
          <a:p>
            <a:endParaRPr lang="en-US" sz="2000" dirty="0"/>
          </a:p>
          <a:p>
            <a:endParaRPr lang="en-US" sz="2000" dirty="0"/>
          </a:p>
          <a:p>
            <a:endParaRPr lang="en-US" sz="2000" dirty="0"/>
          </a:p>
          <a:p>
            <a:pPr marL="457200" lvl="1" indent="0">
              <a:buNone/>
            </a:pPr>
            <a:endParaRPr lang="en-US" sz="2000" dirty="0"/>
          </a:p>
          <a:p>
            <a:endParaRPr lang="en-US" sz="2000" dirty="0"/>
          </a:p>
        </p:txBody>
      </p:sp>
      <p:sp>
        <p:nvSpPr>
          <p:cNvPr id="5" name="Text Placeholder 4">
            <a:extLst>
              <a:ext uri="{FF2B5EF4-FFF2-40B4-BE49-F238E27FC236}">
                <a16:creationId xmlns:a16="http://schemas.microsoft.com/office/drawing/2014/main" id="{1D749BBD-2009-014B-B3ED-553FCA772D00}"/>
              </a:ext>
            </a:extLst>
          </p:cNvPr>
          <p:cNvSpPr>
            <a:spLocks noGrp="1"/>
          </p:cNvSpPr>
          <p:nvPr>
            <p:ph type="body" sz="quarter" idx="10"/>
          </p:nvPr>
        </p:nvSpPr>
        <p:spPr>
          <a:xfrm>
            <a:off x="838200" y="1056360"/>
            <a:ext cx="10475913" cy="565150"/>
          </a:xfrm>
        </p:spPr>
        <p:txBody>
          <a:bodyPr/>
          <a:lstStyle/>
          <a:p>
            <a:r>
              <a:rPr lang="en-US" i="1" dirty="0"/>
              <a:t>Shaping BCH’s approach to individual participant level data sharing</a:t>
            </a:r>
          </a:p>
          <a:p>
            <a:endParaRPr lang="en-US" dirty="0"/>
          </a:p>
        </p:txBody>
      </p:sp>
      <p:sp>
        <p:nvSpPr>
          <p:cNvPr id="4" name="Slide Number Placeholder 3">
            <a:extLst>
              <a:ext uri="{FF2B5EF4-FFF2-40B4-BE49-F238E27FC236}">
                <a16:creationId xmlns:a16="http://schemas.microsoft.com/office/drawing/2014/main" id="{5CC3CFEC-D64E-AA44-94DB-BCDFA35295D6}"/>
              </a:ext>
            </a:extLst>
          </p:cNvPr>
          <p:cNvSpPr>
            <a:spLocks noGrp="1"/>
          </p:cNvSpPr>
          <p:nvPr>
            <p:ph type="sldNum" sz="quarter" idx="4294967295"/>
          </p:nvPr>
        </p:nvSpPr>
        <p:spPr>
          <a:xfrm>
            <a:off x="11587163" y="6580188"/>
            <a:ext cx="604837" cy="141287"/>
          </a:xfrm>
          <a:prstGeom prst="rect">
            <a:avLst/>
          </a:prstGeom>
        </p:spPr>
        <p:txBody>
          <a:bodyPr/>
          <a:lstStyle/>
          <a:p>
            <a:pPr>
              <a:defRPr/>
            </a:pPr>
            <a:fld id="{A9272069-B3BD-F347-AA07-E29FC41C4EFA}" type="slidenum">
              <a:rPr lang="en-US">
                <a:solidFill>
                  <a:prstClr val="white"/>
                </a:solidFill>
                <a:latin typeface="Arial"/>
              </a:rPr>
              <a:pPr>
                <a:defRPr/>
              </a:pPr>
              <a:t>9</a:t>
            </a:fld>
            <a:endParaRPr lang="en-US" dirty="0">
              <a:solidFill>
                <a:prstClr val="white"/>
              </a:solidFill>
              <a:latin typeface="Arial"/>
            </a:endParaRPr>
          </a:p>
        </p:txBody>
      </p:sp>
    </p:spTree>
    <p:extLst>
      <p:ext uri="{BB962C8B-B14F-4D97-AF65-F5344CB8AC3E}">
        <p14:creationId xmlns:p14="http://schemas.microsoft.com/office/powerpoint/2010/main" val="1278701394"/>
      </p:ext>
    </p:extLst>
  </p:cSld>
  <p:clrMapOvr>
    <a:masterClrMapping/>
  </p:clrMapOvr>
</p:sld>
</file>

<file path=ppt/theme/theme1.xml><?xml version="1.0" encoding="utf-8"?>
<a:theme xmlns:a="http://schemas.openxmlformats.org/drawingml/2006/main" name="BostonChildrens_Template_Answers_2020">
  <a:themeElements>
    <a:clrScheme name="BCH">
      <a:dk1>
        <a:sysClr val="windowText" lastClr="000000"/>
      </a:dk1>
      <a:lt1>
        <a:sysClr val="window" lastClr="FFFFFF"/>
      </a:lt1>
      <a:dk2>
        <a:srgbClr val="6E7CA0"/>
      </a:dk2>
      <a:lt2>
        <a:srgbClr val="C5B9AC"/>
      </a:lt2>
      <a:accent1>
        <a:srgbClr val="003087"/>
      </a:accent1>
      <a:accent2>
        <a:srgbClr val="41B6E6"/>
      </a:accent2>
      <a:accent3>
        <a:srgbClr val="007396"/>
      </a:accent3>
      <a:accent4>
        <a:srgbClr val="739600"/>
      </a:accent4>
      <a:accent5>
        <a:srgbClr val="80225F"/>
      </a:accent5>
      <a:accent6>
        <a:srgbClr val="8C4799"/>
      </a:accent6>
      <a:hlink>
        <a:srgbClr val="0563C1"/>
      </a:hlink>
      <a:folHlink>
        <a:srgbClr val="786C75"/>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AA667D72-454E-4454-BD84-4232411F9999}" vid="{934DFFEA-11F9-4A5E-B85B-BBCB551C10C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BostonChildrens_Template_Answers_2020 (4)</Template>
  <TotalTime>6237</TotalTime>
  <Words>2882</Words>
  <Application>Microsoft Macintosh PowerPoint</Application>
  <PresentationFormat>Widescreen</PresentationFormat>
  <Paragraphs>258</Paragraphs>
  <Slides>30</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Calibri Light</vt:lpstr>
      <vt:lpstr>Wingdings</vt:lpstr>
      <vt:lpstr>BostonChildrens_Template_Answers_2020</vt:lpstr>
      <vt:lpstr>Sharing Data &amp; Biospecimens </vt:lpstr>
      <vt:lpstr>PowerPoint Presentation</vt:lpstr>
      <vt:lpstr>Few things are more confusing than the requirements for sharing data! </vt:lpstr>
      <vt:lpstr>Regulatory Consideration- Data &amp; Biospecimen Sharing</vt:lpstr>
      <vt:lpstr> HeLa Cells- The Immortal Life of Henrietta Lacks </vt:lpstr>
      <vt:lpstr>Consent Requirements</vt:lpstr>
      <vt:lpstr>Consent Requirements</vt:lpstr>
      <vt:lpstr>Drivers of change</vt:lpstr>
      <vt:lpstr>Challenges</vt:lpstr>
      <vt:lpstr> New Guidance: Data Sharing Requirements for Individual Participant Level Data </vt:lpstr>
      <vt:lpstr>New Guidance: Data Sharing Requirements for Individual Participant Level Data</vt:lpstr>
      <vt:lpstr> New Guidance: Data Sharing Requirements for Individual Participant Level Data </vt:lpstr>
      <vt:lpstr> Updated:  Informed consent template data sharing language </vt:lpstr>
      <vt:lpstr>Consent Form - continued</vt:lpstr>
      <vt:lpstr>Consent Form - continued</vt:lpstr>
      <vt:lpstr>Consent Form - continued</vt:lpstr>
      <vt:lpstr>Consent Form - continued</vt:lpstr>
      <vt:lpstr>Application of Data Sharing Guidance </vt:lpstr>
      <vt:lpstr>Practical Tips for IRB Protocols </vt:lpstr>
      <vt:lpstr>Practical Tips- Ongoing Studies</vt:lpstr>
      <vt:lpstr>Key Features of the NIH Genomic Data Sharing (GDS) Policy:</vt:lpstr>
      <vt:lpstr>The Genomic Data Sharing (GDS) Policy Applies to:</vt:lpstr>
      <vt:lpstr>Genomic Data Sharing (GDS) and Grant Mechanisms:</vt:lpstr>
      <vt:lpstr>Institutional Certifications:</vt:lpstr>
      <vt:lpstr>Institutional Certifications, continued:</vt:lpstr>
      <vt:lpstr>The BCH Institutional Certification Form: Section 1</vt:lpstr>
      <vt:lpstr>The BCH Institutional Certification Form: Section 2</vt:lpstr>
      <vt:lpstr>The BCH Institutional Certification Form: Section 3</vt:lpstr>
      <vt:lpstr>The BCH Institutional Certification Form: Section 4</vt:lpstr>
      <vt:lpstr>Resources</vt:lpstr>
    </vt:vector>
  </TitlesOfParts>
  <Company>Boston Children's Hospital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Applegate, Theresa</dc:creator>
  <cp:lastModifiedBy>Jessica Ripton</cp:lastModifiedBy>
  <cp:revision>66</cp:revision>
  <dcterms:created xsi:type="dcterms:W3CDTF">2021-04-06T18:39:11Z</dcterms:created>
  <dcterms:modified xsi:type="dcterms:W3CDTF">2021-11-04T19:16:33Z</dcterms:modified>
</cp:coreProperties>
</file>